
<file path=[Content_Types].xml><?xml version="1.0" encoding="utf-8"?>
<Types xmlns="http://schemas.openxmlformats.org/package/2006/content-types">
  <Default Extension="png" ContentType="image/png"/>
  <Default Extension="wdp" ContentType="image/vnd.ms-photo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0" r:id="rId3"/>
    <p:sldMasterId id="2147483652" r:id="rId4"/>
    <p:sldMasterId id="2147483654" r:id="rId5"/>
  </p:sldMasterIdLst>
  <p:notesMasterIdLst>
    <p:notesMasterId r:id="rId7"/>
  </p:notesMasterIdLst>
  <p:sldIdLst>
    <p:sldId id="256" r:id="rId6"/>
    <p:sldId id="257" r:id="rId8"/>
    <p:sldId id="258" r:id="rId9"/>
    <p:sldId id="259" r:id="rId10"/>
    <p:sldId id="278" r:id="rId11"/>
    <p:sldId id="263" r:id="rId12"/>
    <p:sldId id="264" r:id="rId13"/>
    <p:sldId id="268" r:id="rId14"/>
    <p:sldId id="295" r:id="rId15"/>
    <p:sldId id="296" r:id="rId16"/>
    <p:sldId id="297" r:id="rId17"/>
    <p:sldId id="279" r:id="rId18"/>
    <p:sldId id="299" r:id="rId19"/>
    <p:sldId id="300" r:id="rId20"/>
    <p:sldId id="306" r:id="rId21"/>
    <p:sldId id="307" r:id="rId22"/>
    <p:sldId id="308" r:id="rId23"/>
    <p:sldId id="309" r:id="rId24"/>
    <p:sldId id="280" r:id="rId25"/>
    <p:sldId id="276" r:id="rId26"/>
    <p:sldId id="281" r:id="rId27"/>
  </p:sldIdLst>
  <p:sldSz cx="12192000" cy="6858000"/>
  <p:notesSz cx="6858000" cy="9144000"/>
  <p:embeddedFontLst>
    <p:embeddedFont>
      <p:font typeface="等线" panose="02010600030101010101" charset="-122"/>
      <p:regular r:id="rId3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D3A0"/>
    <a:srgbClr val="FBDEB6"/>
    <a:srgbClr val="C8ECE3"/>
    <a:srgbClr val="D7F1EB"/>
    <a:srgbClr val="348899"/>
    <a:srgbClr val="F6B55E"/>
    <a:srgbClr val="F4A338"/>
    <a:srgbClr val="9ED3DE"/>
    <a:srgbClr val="76C1D0"/>
    <a:srgbClr val="F8C6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5" autoAdjust="0"/>
    <p:restoredTop sz="94660"/>
  </p:normalViewPr>
  <p:slideViewPr>
    <p:cSldViewPr snapToGrid="0">
      <p:cViewPr varScale="1">
        <p:scale>
          <a:sx n="62" d="100"/>
          <a:sy n="62" d="100"/>
        </p:scale>
        <p:origin x="72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8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1" Type="http://schemas.openxmlformats.org/officeDocument/2006/relationships/font" Target="fonts/font1.fntdata"/><Relationship Id="rId30" Type="http://schemas.openxmlformats.org/officeDocument/2006/relationships/tableStyles" Target="tableStyles.xml"/><Relationship Id="rId3" Type="http://schemas.openxmlformats.org/officeDocument/2006/relationships/slideMaster" Target="slideMasters/slideMaster2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1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0" Type="http://schemas.openxmlformats.org/officeDocument/2006/relationships/slide" Target="slides/slide14.xml"/><Relationship Id="rId2" Type="http://schemas.openxmlformats.org/officeDocument/2006/relationships/theme" Target="theme/theme1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wdp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wdp>
</file>

<file path=ppt/media/image3.wdp>
</file>

<file path=ppt/media/image4.png>
</file>

<file path=ppt/media/image5.wdp>
</file>

<file path=ppt/media/image6.png>
</file>

<file path=ppt/media/image7.wdp>
</file>

<file path=ppt/media/image8.png>
</file>

<file path=ppt/media/image9.wd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5A7DE4-E249-49FD-83D9-235F8D5F7E4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B1C672-A9ED-4A9A-A202-E6F145C554D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B1C672-A9ED-4A9A-A202-E6F145C55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B1C672-A9ED-4A9A-A202-E6F145C55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B1C672-A9ED-4A9A-A202-E6F145C55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B1C672-A9ED-4A9A-A202-E6F145C55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B1C672-A9ED-4A9A-A202-E6F145C55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B1C672-A9ED-4A9A-A202-E6F145C55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B1C672-A9ED-4A9A-A202-E6F145C55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B1C672-A9ED-4A9A-A202-E6F145C55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B1C672-A9ED-4A9A-A202-E6F145C55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B1C672-A9ED-4A9A-A202-E6F145C55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B1C672-A9ED-4A9A-A202-E6F145C55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B1C672-A9ED-4A9A-A202-E6F145C55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B1C672-A9ED-4A9A-A202-E6F145C55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B1C672-A9ED-4A9A-A202-E6F145C55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B1C672-A9ED-4A9A-A202-E6F145C55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B1C672-A9ED-4A9A-A202-E6F145C55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B1C672-A9ED-4A9A-A202-E6F145C55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B1C672-A9ED-4A9A-A202-E6F145C55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B1C672-A9ED-4A9A-A202-E6F145C55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B1C672-A9ED-4A9A-A202-E6F145C55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B1C672-A9ED-4A9A-A202-E6F145C55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microsoft.com/office/2007/relationships/hdphoto" Target="../media/image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4" Type="http://schemas.openxmlformats.org/officeDocument/2006/relationships/theme" Target="../theme/theme3.xml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4" Type="http://schemas.openxmlformats.org/officeDocument/2006/relationships/theme" Target="../theme/theme4.xml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20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 t="-9102" b="-910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6FCF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 t="-9102" b="-910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6FCF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microsoft.com/office/2007/relationships/hdphoto" Target="../media/image7.wdp"/><Relationship Id="rId1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.xml"/><Relationship Id="rId2" Type="http://schemas.microsoft.com/office/2007/relationships/hdphoto" Target="../media/image11.wdp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1.xml"/><Relationship Id="rId2" Type="http://schemas.microsoft.com/office/2007/relationships/hdphoto" Target="../media/image11.wdp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microsoft.com/office/2007/relationships/hdphoto" Target="../media/image9.wdp"/><Relationship Id="rId1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3.xml"/><Relationship Id="rId2" Type="http://schemas.microsoft.com/office/2007/relationships/hdphoto" Target="../media/image27.wdp"/><Relationship Id="rId1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1.xml"/><Relationship Id="rId2" Type="http://schemas.microsoft.com/office/2007/relationships/hdphoto" Target="../media/image7.wdp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microsoft.com/office/2007/relationships/hdphoto" Target="../media/image11.wdp"/><Relationship Id="rId1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microsoft.com/office/2007/relationships/hdphoto" Target="../media/image11.wdp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6.png"/><Relationship Id="rId1" Type="http://schemas.openxmlformats.org/officeDocument/2006/relationships/tags" Target="../tags/tag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27"/>
          <p:cNvSpPr>
            <a:spLocks noChangeArrowheads="1"/>
          </p:cNvSpPr>
          <p:nvPr/>
        </p:nvSpPr>
        <p:spPr bwMode="auto">
          <a:xfrm>
            <a:off x="1773238" y="-906463"/>
            <a:ext cx="8637587" cy="8637588"/>
          </a:xfrm>
          <a:prstGeom prst="ellipse">
            <a:avLst/>
          </a:prstGeom>
          <a:noFill/>
          <a:ln w="12700">
            <a:solidFill>
              <a:schemeClr val="bg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12" name="椭圆 26"/>
          <p:cNvSpPr>
            <a:spLocks noChangeArrowheads="1"/>
          </p:cNvSpPr>
          <p:nvPr/>
        </p:nvSpPr>
        <p:spPr bwMode="auto">
          <a:xfrm>
            <a:off x="2676525" y="0"/>
            <a:ext cx="6837363" cy="6837363"/>
          </a:xfrm>
          <a:prstGeom prst="ellipse">
            <a:avLst/>
          </a:prstGeom>
          <a:noFill/>
          <a:ln w="12700">
            <a:solidFill>
              <a:schemeClr val="bg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13" name="椭圆 25"/>
          <p:cNvSpPr>
            <a:spLocks noChangeArrowheads="1"/>
          </p:cNvSpPr>
          <p:nvPr/>
        </p:nvSpPr>
        <p:spPr bwMode="auto">
          <a:xfrm>
            <a:off x="2946400" y="298450"/>
            <a:ext cx="6311900" cy="6310313"/>
          </a:xfrm>
          <a:prstGeom prst="ellipse">
            <a:avLst/>
          </a:prstGeom>
          <a:noFill/>
          <a:ln w="12700">
            <a:solidFill>
              <a:schemeClr val="bg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14" name="椭圆 1"/>
          <p:cNvSpPr>
            <a:spLocks noChangeArrowheads="1"/>
          </p:cNvSpPr>
          <p:nvPr/>
        </p:nvSpPr>
        <p:spPr bwMode="auto">
          <a:xfrm>
            <a:off x="3221038" y="590550"/>
            <a:ext cx="5726112" cy="5726113"/>
          </a:xfrm>
          <a:prstGeom prst="ellipse">
            <a:avLst/>
          </a:prstGeom>
          <a:solidFill>
            <a:srgbClr val="348899">
              <a:alpha val="39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accent2">
                  <a:lumMod val="60000"/>
                  <a:lumOff val="40000"/>
                </a:schemeClr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15" name="椭圆 10"/>
          <p:cNvSpPr>
            <a:spLocks noChangeArrowheads="1"/>
          </p:cNvSpPr>
          <p:nvPr/>
        </p:nvSpPr>
        <p:spPr bwMode="auto">
          <a:xfrm>
            <a:off x="3360738" y="730250"/>
            <a:ext cx="5446712" cy="5446713"/>
          </a:xfrm>
          <a:prstGeom prst="ellipse">
            <a:avLst/>
          </a:prstGeom>
          <a:noFill/>
          <a:ln w="38100">
            <a:solidFill>
              <a:schemeClr val="bg1">
                <a:alpha val="66000"/>
              </a:scheme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1" cstate="hq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06970" y="1886458"/>
            <a:ext cx="874068" cy="835608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1" cstate="hq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8142932" y="1886458"/>
            <a:ext cx="874068" cy="835608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3953802" y="1886406"/>
            <a:ext cx="4297680" cy="2815590"/>
            <a:chOff x="3893477" y="2950666"/>
            <a:chExt cx="4297680" cy="2815590"/>
          </a:xfrm>
        </p:grpSpPr>
        <p:sp>
          <p:nvSpPr>
            <p:cNvPr id="23" name="矩形 22"/>
            <p:cNvSpPr/>
            <p:nvPr/>
          </p:nvSpPr>
          <p:spPr>
            <a:xfrm>
              <a:off x="3893477" y="2950666"/>
              <a:ext cx="4297680" cy="9220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dirty="0">
                  <a:solidFill>
                    <a:srgbClr val="348899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思源宋体 CN" panose="02020400000000000000" pitchFamily="18" charset="-122"/>
                </a:rPr>
                <a:t>项目总结汇报</a:t>
              </a:r>
              <a:endParaRPr lang="zh-CN" altLang="en-US" sz="4800" dirty="0">
                <a:solidFill>
                  <a:srgbClr val="348899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4009142" y="3844419"/>
              <a:ext cx="413378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1600" i="0" dirty="0">
                  <a:solidFill>
                    <a:srgbClr val="D7F1EB"/>
                  </a:solidFill>
                  <a:effectLst/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思源宋体 CN" panose="02020400000000000000" pitchFamily="18" charset="-122"/>
                </a:rPr>
                <a:t>Business Work Summary</a:t>
              </a:r>
              <a:endParaRPr lang="zh-CN" altLang="en-US" sz="1600" dirty="0">
                <a:solidFill>
                  <a:srgbClr val="D7F1EB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428147" y="4521656"/>
              <a:ext cx="3449320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bg1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思源宋体 CN" panose="02020400000000000000" pitchFamily="18" charset="-122"/>
                </a:rPr>
                <a:t>汇报小组  The Superego</a:t>
              </a:r>
              <a:endParaRPr lang="zh-CN" altLang="en-US" sz="20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4428147" y="5059501"/>
              <a:ext cx="3449955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bg1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思源宋体 CN" panose="02020400000000000000" pitchFamily="18" charset="-122"/>
                </a:rPr>
                <a:t>小组成员</a:t>
              </a:r>
              <a:r>
                <a:rPr lang="en-US" altLang="zh-CN" sz="2000" dirty="0">
                  <a:solidFill>
                    <a:schemeClr val="bg1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思源宋体 CN" panose="02020400000000000000" pitchFamily="18" charset="-122"/>
                </a:rPr>
                <a:t>   </a:t>
              </a:r>
              <a:r>
                <a:rPr lang="zh-CN" altLang="en-US" sz="2000" dirty="0">
                  <a:solidFill>
                    <a:schemeClr val="bg1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思源宋体 CN" panose="02020400000000000000" pitchFamily="18" charset="-122"/>
                </a:rPr>
                <a:t>杨丽霞</a:t>
              </a:r>
              <a:r>
                <a:rPr lang="en-US" altLang="zh-CN" sz="2000" dirty="0">
                  <a:solidFill>
                    <a:schemeClr val="bg1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思源宋体 CN" panose="02020400000000000000" pitchFamily="18" charset="-122"/>
                </a:rPr>
                <a:t>  </a:t>
              </a:r>
              <a:r>
                <a:rPr lang="zh-CN" altLang="en-US" sz="2000" dirty="0">
                  <a:solidFill>
                    <a:schemeClr val="bg1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思源宋体 CN" panose="02020400000000000000" pitchFamily="18" charset="-122"/>
                </a:rPr>
                <a:t>张兴盼</a:t>
              </a:r>
              <a:endParaRPr lang="zh-CN" altLang="en-US" sz="20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" panose="02020400000000000000" pitchFamily="18" charset="-122"/>
              </a:endParaRPr>
            </a:p>
            <a:p>
              <a:pPr algn="dist"/>
              <a:r>
                <a:rPr lang="en-US" altLang="zh-CN" sz="2000" dirty="0">
                  <a:solidFill>
                    <a:schemeClr val="bg1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思源宋体 CN" panose="02020400000000000000" pitchFamily="18" charset="-122"/>
                </a:rPr>
                <a:t>           </a:t>
              </a:r>
              <a:r>
                <a:rPr lang="zh-CN" altLang="en-US" sz="2000" dirty="0">
                  <a:solidFill>
                    <a:schemeClr val="bg1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思源宋体 CN" panose="02020400000000000000" pitchFamily="18" charset="-122"/>
                </a:rPr>
                <a:t>公海瑜</a:t>
              </a:r>
              <a:r>
                <a:rPr lang="en-US" altLang="zh-CN" sz="2000" dirty="0">
                  <a:solidFill>
                    <a:schemeClr val="bg1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思源宋体 CN" panose="02020400000000000000" pitchFamily="18" charset="-122"/>
                </a:rPr>
                <a:t>  </a:t>
              </a:r>
              <a:r>
                <a:rPr lang="zh-CN" altLang="en-US" sz="2000" dirty="0">
                  <a:solidFill>
                    <a:schemeClr val="bg1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思源宋体 CN" panose="02020400000000000000" pitchFamily="18" charset="-122"/>
                </a:rPr>
                <a:t>陈来弟</a:t>
              </a:r>
              <a:endParaRPr lang="zh-CN" altLang="en-US" sz="20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" panose="02020400000000000000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13"/>
          <p:cNvSpPr>
            <a:spLocks noChangeArrowheads="1"/>
          </p:cNvSpPr>
          <p:nvPr/>
        </p:nvSpPr>
        <p:spPr bwMode="auto">
          <a:xfrm>
            <a:off x="4163010" y="426272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6" name="椭圆 15"/>
          <p:cNvSpPr>
            <a:spLocks noChangeArrowheads="1"/>
          </p:cNvSpPr>
          <p:nvPr/>
        </p:nvSpPr>
        <p:spPr bwMode="auto">
          <a:xfrm>
            <a:off x="4537547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7" name="椭圆 16"/>
          <p:cNvSpPr>
            <a:spLocks noChangeArrowheads="1"/>
          </p:cNvSpPr>
          <p:nvPr/>
        </p:nvSpPr>
        <p:spPr bwMode="auto">
          <a:xfrm>
            <a:off x="7644487" y="426271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8" name="椭圆 17"/>
          <p:cNvSpPr>
            <a:spLocks noChangeArrowheads="1"/>
          </p:cNvSpPr>
          <p:nvPr/>
        </p:nvSpPr>
        <p:spPr bwMode="auto">
          <a:xfrm>
            <a:off x="7244594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892038" y="322703"/>
            <a:ext cx="2256419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开发过程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213995" y="2864485"/>
            <a:ext cx="2032635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数据库设计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34235" y="1174750"/>
            <a:ext cx="9214485" cy="51447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13"/>
          <p:cNvSpPr>
            <a:spLocks noChangeArrowheads="1"/>
          </p:cNvSpPr>
          <p:nvPr/>
        </p:nvSpPr>
        <p:spPr bwMode="auto">
          <a:xfrm>
            <a:off x="4163010" y="426272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6" name="椭圆 15"/>
          <p:cNvSpPr>
            <a:spLocks noChangeArrowheads="1"/>
          </p:cNvSpPr>
          <p:nvPr/>
        </p:nvSpPr>
        <p:spPr bwMode="auto">
          <a:xfrm>
            <a:off x="4537547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7" name="椭圆 16"/>
          <p:cNvSpPr>
            <a:spLocks noChangeArrowheads="1"/>
          </p:cNvSpPr>
          <p:nvPr/>
        </p:nvSpPr>
        <p:spPr bwMode="auto">
          <a:xfrm>
            <a:off x="7644487" y="426271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8" name="椭圆 17"/>
          <p:cNvSpPr>
            <a:spLocks noChangeArrowheads="1"/>
          </p:cNvSpPr>
          <p:nvPr/>
        </p:nvSpPr>
        <p:spPr bwMode="auto">
          <a:xfrm>
            <a:off x="7244594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892038" y="322703"/>
            <a:ext cx="2256419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开发过程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386715" y="3061970"/>
            <a:ext cx="2018030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代码设计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16455" y="929640"/>
            <a:ext cx="9387840" cy="49980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F1EB">
            <a:alpha val="1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: 形状 25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3095625 w 12192000"/>
              <a:gd name="connsiteY0" fmla="*/ 1946275 h 6858000"/>
              <a:gd name="connsiteX1" fmla="*/ 1612900 w 12192000"/>
              <a:gd name="connsiteY1" fmla="*/ 3429000 h 6858000"/>
              <a:gd name="connsiteX2" fmla="*/ 3095625 w 12192000"/>
              <a:gd name="connsiteY2" fmla="*/ 4911725 h 6858000"/>
              <a:gd name="connsiteX3" fmla="*/ 4578351 w 12192000"/>
              <a:gd name="connsiteY3" fmla="*/ 3429000 h 6858000"/>
              <a:gd name="connsiteX4" fmla="*/ 3095625 w 12192000"/>
              <a:gd name="connsiteY4" fmla="*/ 1946275 h 6858000"/>
              <a:gd name="connsiteX5" fmla="*/ 3077037 w 12192000"/>
              <a:gd name="connsiteY5" fmla="*/ 1795432 h 6858000"/>
              <a:gd name="connsiteX6" fmla="*/ 4710605 w 12192000"/>
              <a:gd name="connsiteY6" fmla="*/ 3429000 h 6858000"/>
              <a:gd name="connsiteX7" fmla="*/ 3077037 w 12192000"/>
              <a:gd name="connsiteY7" fmla="*/ 5062568 h 6858000"/>
              <a:gd name="connsiteX8" fmla="*/ 1443469 w 12192000"/>
              <a:gd name="connsiteY8" fmla="*/ 3429000 h 6858000"/>
              <a:gd name="connsiteX9" fmla="*/ 3077037 w 12192000"/>
              <a:gd name="connsiteY9" fmla="*/ 1795432 h 6858000"/>
              <a:gd name="connsiteX10" fmla="*/ 3077037 w 12192000"/>
              <a:gd name="connsiteY10" fmla="*/ 1708150 h 6858000"/>
              <a:gd name="connsiteX11" fmla="*/ 1356187 w 12192000"/>
              <a:gd name="connsiteY11" fmla="*/ 3429000 h 6858000"/>
              <a:gd name="connsiteX12" fmla="*/ 3077037 w 12192000"/>
              <a:gd name="connsiteY12" fmla="*/ 5149850 h 6858000"/>
              <a:gd name="connsiteX13" fmla="*/ 4797887 w 12192000"/>
              <a:gd name="connsiteY13" fmla="*/ 3429000 h 6858000"/>
              <a:gd name="connsiteX14" fmla="*/ 3077037 w 12192000"/>
              <a:gd name="connsiteY14" fmla="*/ 1708150 h 6858000"/>
              <a:gd name="connsiteX15" fmla="*/ 1510321 w 12192000"/>
              <a:gd name="connsiteY15" fmla="*/ 554804 h 6858000"/>
              <a:gd name="connsiteX16" fmla="*/ 10681679 w 12192000"/>
              <a:gd name="connsiteY16" fmla="*/ 554804 h 6858000"/>
              <a:gd name="connsiteX17" fmla="*/ 11640620 w 12192000"/>
              <a:gd name="connsiteY17" fmla="*/ 1513745 h 6858000"/>
              <a:gd name="connsiteX18" fmla="*/ 11640620 w 12192000"/>
              <a:gd name="connsiteY18" fmla="*/ 5349393 h 6858000"/>
              <a:gd name="connsiteX19" fmla="*/ 10681679 w 12192000"/>
              <a:gd name="connsiteY19" fmla="*/ 6308334 h 6858000"/>
              <a:gd name="connsiteX20" fmla="*/ 1510321 w 12192000"/>
              <a:gd name="connsiteY20" fmla="*/ 6308334 h 6858000"/>
              <a:gd name="connsiteX21" fmla="*/ 551380 w 12192000"/>
              <a:gd name="connsiteY21" fmla="*/ 5349393 h 6858000"/>
              <a:gd name="connsiteX22" fmla="*/ 551380 w 12192000"/>
              <a:gd name="connsiteY22" fmla="*/ 1513745 h 6858000"/>
              <a:gd name="connsiteX23" fmla="*/ 1510321 w 12192000"/>
              <a:gd name="connsiteY23" fmla="*/ 554804 h 6858000"/>
              <a:gd name="connsiteX24" fmla="*/ 1368624 w 12192000"/>
              <a:gd name="connsiteY24" fmla="*/ 335194 h 6858000"/>
              <a:gd name="connsiteX25" fmla="*/ 337335 w 12192000"/>
              <a:gd name="connsiteY25" fmla="*/ 1366483 h 6858000"/>
              <a:gd name="connsiteX26" fmla="*/ 337335 w 12192000"/>
              <a:gd name="connsiteY26" fmla="*/ 5491517 h 6858000"/>
              <a:gd name="connsiteX27" fmla="*/ 1368624 w 12192000"/>
              <a:gd name="connsiteY27" fmla="*/ 6522806 h 6858000"/>
              <a:gd name="connsiteX28" fmla="*/ 10823376 w 12192000"/>
              <a:gd name="connsiteY28" fmla="*/ 6522806 h 6858000"/>
              <a:gd name="connsiteX29" fmla="*/ 11854665 w 12192000"/>
              <a:gd name="connsiteY29" fmla="*/ 5491517 h 6858000"/>
              <a:gd name="connsiteX30" fmla="*/ 11854665 w 12192000"/>
              <a:gd name="connsiteY30" fmla="*/ 1366483 h 6858000"/>
              <a:gd name="connsiteX31" fmla="*/ 10823376 w 12192000"/>
              <a:gd name="connsiteY31" fmla="*/ 335194 h 6858000"/>
              <a:gd name="connsiteX32" fmla="*/ 0 w 12192000"/>
              <a:gd name="connsiteY32" fmla="*/ 0 h 6858000"/>
              <a:gd name="connsiteX33" fmla="*/ 12192000 w 12192000"/>
              <a:gd name="connsiteY33" fmla="*/ 0 h 6858000"/>
              <a:gd name="connsiteX34" fmla="*/ 12192000 w 12192000"/>
              <a:gd name="connsiteY34" fmla="*/ 6858000 h 6858000"/>
              <a:gd name="connsiteX35" fmla="*/ 0 w 12192000"/>
              <a:gd name="connsiteY3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2192000" h="6858000">
                <a:moveTo>
                  <a:pt x="3095625" y="1946275"/>
                </a:moveTo>
                <a:cubicBezTo>
                  <a:pt x="2276739" y="1946275"/>
                  <a:pt x="1612900" y="2610114"/>
                  <a:pt x="1612900" y="3429000"/>
                </a:cubicBezTo>
                <a:cubicBezTo>
                  <a:pt x="1612900" y="4247886"/>
                  <a:pt x="2276739" y="4911725"/>
                  <a:pt x="3095625" y="4911725"/>
                </a:cubicBezTo>
                <a:cubicBezTo>
                  <a:pt x="3914511" y="4911725"/>
                  <a:pt x="4578351" y="4247886"/>
                  <a:pt x="4578351" y="3429000"/>
                </a:cubicBezTo>
                <a:cubicBezTo>
                  <a:pt x="4578351" y="2610114"/>
                  <a:pt x="3914511" y="1946275"/>
                  <a:pt x="3095625" y="1946275"/>
                </a:cubicBezTo>
                <a:close/>
                <a:moveTo>
                  <a:pt x="3077037" y="1795432"/>
                </a:moveTo>
                <a:cubicBezTo>
                  <a:pt x="3979232" y="1795432"/>
                  <a:pt x="4710605" y="2526805"/>
                  <a:pt x="4710605" y="3429000"/>
                </a:cubicBezTo>
                <a:cubicBezTo>
                  <a:pt x="4710605" y="4331195"/>
                  <a:pt x="3979232" y="5062568"/>
                  <a:pt x="3077037" y="5062568"/>
                </a:cubicBezTo>
                <a:cubicBezTo>
                  <a:pt x="2174842" y="5062568"/>
                  <a:pt x="1443469" y="4331195"/>
                  <a:pt x="1443469" y="3429000"/>
                </a:cubicBezTo>
                <a:cubicBezTo>
                  <a:pt x="1443469" y="2526805"/>
                  <a:pt x="2174842" y="1795432"/>
                  <a:pt x="3077037" y="1795432"/>
                </a:cubicBezTo>
                <a:close/>
                <a:moveTo>
                  <a:pt x="3077037" y="1708150"/>
                </a:moveTo>
                <a:cubicBezTo>
                  <a:pt x="2126638" y="1708150"/>
                  <a:pt x="1356187" y="2478601"/>
                  <a:pt x="1356187" y="3429000"/>
                </a:cubicBezTo>
                <a:cubicBezTo>
                  <a:pt x="1356187" y="4379399"/>
                  <a:pt x="2126638" y="5149850"/>
                  <a:pt x="3077037" y="5149850"/>
                </a:cubicBezTo>
                <a:cubicBezTo>
                  <a:pt x="4027436" y="5149850"/>
                  <a:pt x="4797887" y="4379399"/>
                  <a:pt x="4797887" y="3429000"/>
                </a:cubicBezTo>
                <a:cubicBezTo>
                  <a:pt x="4797887" y="2478601"/>
                  <a:pt x="4027436" y="1708150"/>
                  <a:pt x="3077037" y="1708150"/>
                </a:cubicBezTo>
                <a:close/>
                <a:moveTo>
                  <a:pt x="1510321" y="554804"/>
                </a:moveTo>
                <a:lnTo>
                  <a:pt x="10681679" y="554804"/>
                </a:lnTo>
                <a:cubicBezTo>
                  <a:pt x="11211287" y="554804"/>
                  <a:pt x="11640620" y="984137"/>
                  <a:pt x="11640620" y="1513745"/>
                </a:cubicBezTo>
                <a:lnTo>
                  <a:pt x="11640620" y="5349393"/>
                </a:lnTo>
                <a:cubicBezTo>
                  <a:pt x="11640620" y="5879001"/>
                  <a:pt x="11211287" y="6308334"/>
                  <a:pt x="10681679" y="6308334"/>
                </a:cubicBezTo>
                <a:lnTo>
                  <a:pt x="1510321" y="6308334"/>
                </a:lnTo>
                <a:cubicBezTo>
                  <a:pt x="980713" y="6308334"/>
                  <a:pt x="551380" y="5879001"/>
                  <a:pt x="551380" y="5349393"/>
                </a:cubicBezTo>
                <a:lnTo>
                  <a:pt x="551380" y="1513745"/>
                </a:lnTo>
                <a:cubicBezTo>
                  <a:pt x="551380" y="984137"/>
                  <a:pt x="980713" y="554804"/>
                  <a:pt x="1510321" y="554804"/>
                </a:cubicBezTo>
                <a:close/>
                <a:moveTo>
                  <a:pt x="1368624" y="335194"/>
                </a:moveTo>
                <a:cubicBezTo>
                  <a:pt x="799059" y="335194"/>
                  <a:pt x="337335" y="796918"/>
                  <a:pt x="337335" y="1366483"/>
                </a:cubicBezTo>
                <a:lnTo>
                  <a:pt x="337335" y="5491517"/>
                </a:lnTo>
                <a:cubicBezTo>
                  <a:pt x="337335" y="6061082"/>
                  <a:pt x="799059" y="6522806"/>
                  <a:pt x="1368624" y="6522806"/>
                </a:cubicBezTo>
                <a:lnTo>
                  <a:pt x="10823376" y="6522806"/>
                </a:lnTo>
                <a:cubicBezTo>
                  <a:pt x="11392941" y="6522806"/>
                  <a:pt x="11854665" y="6061082"/>
                  <a:pt x="11854665" y="5491517"/>
                </a:cubicBezTo>
                <a:lnTo>
                  <a:pt x="11854665" y="1366483"/>
                </a:lnTo>
                <a:cubicBezTo>
                  <a:pt x="11854665" y="796918"/>
                  <a:pt x="11392941" y="335194"/>
                  <a:pt x="10823376" y="335194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6F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267875" y="2491770"/>
            <a:ext cx="171992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di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9600" dirty="0">
                <a:solidFill>
                  <a:srgbClr val="348899">
                    <a:alpha val="53000"/>
                  </a:srgbClr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03</a:t>
            </a:r>
            <a:endParaRPr lang="zh-CN" altLang="en-US" sz="9600" dirty="0">
              <a:solidFill>
                <a:srgbClr val="348899">
                  <a:alpha val="53000"/>
                </a:srgbClr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115474" y="3861375"/>
            <a:ext cx="202472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di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dirty="0">
                <a:solidFill>
                  <a:srgbClr val="348899">
                    <a:alpha val="46000"/>
                  </a:srgbClr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PART THERE</a:t>
            </a:r>
            <a:endParaRPr lang="zh-CN" altLang="en-US" sz="2000" dirty="0">
              <a:solidFill>
                <a:srgbClr val="348899">
                  <a:alpha val="46000"/>
                </a:srgbClr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6" name="椭圆 52"/>
          <p:cNvSpPr>
            <a:spLocks noChangeArrowheads="1"/>
          </p:cNvSpPr>
          <p:nvPr/>
        </p:nvSpPr>
        <p:spPr bwMode="auto">
          <a:xfrm>
            <a:off x="10685315" y="5641133"/>
            <a:ext cx="923925" cy="923925"/>
          </a:xfrm>
          <a:prstGeom prst="ellipse">
            <a:avLst/>
          </a:prstGeom>
          <a:solidFill>
            <a:srgbClr val="348899">
              <a:alpha val="25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" name="椭圆 53"/>
          <p:cNvSpPr>
            <a:spLocks noChangeArrowheads="1"/>
          </p:cNvSpPr>
          <p:nvPr/>
        </p:nvSpPr>
        <p:spPr bwMode="auto">
          <a:xfrm>
            <a:off x="9962221" y="880277"/>
            <a:ext cx="631825" cy="631825"/>
          </a:xfrm>
          <a:prstGeom prst="ellipse">
            <a:avLst/>
          </a:prstGeom>
          <a:solidFill>
            <a:srgbClr val="348899">
              <a:alpha val="25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10" name="椭圆 53"/>
          <p:cNvSpPr>
            <a:spLocks noChangeArrowheads="1"/>
          </p:cNvSpPr>
          <p:nvPr/>
        </p:nvSpPr>
        <p:spPr bwMode="auto">
          <a:xfrm>
            <a:off x="11432949" y="1501681"/>
            <a:ext cx="352582" cy="352582"/>
          </a:xfrm>
          <a:prstGeom prst="ellipse">
            <a:avLst/>
          </a:prstGeom>
          <a:solidFill>
            <a:srgbClr val="FBDEB6">
              <a:alpha val="66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BDEB6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1" cstate="hq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7000"/>
                    </a14:imgEffect>
                    <a14:imgEffect>
                      <a14:colorTemperature colorTemp="6220"/>
                    </a14:imgEffect>
                    <a14:imgEffect>
                      <a14:saturation sat="21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37527" y="1623070"/>
            <a:ext cx="989174" cy="945650"/>
          </a:xfrm>
          <a:prstGeom prst="rect">
            <a:avLst/>
          </a:prstGeom>
        </p:spPr>
      </p:pic>
      <p:sp>
        <p:nvSpPr>
          <p:cNvPr id="27" name="椭圆 52"/>
          <p:cNvSpPr>
            <a:spLocks noChangeArrowheads="1"/>
          </p:cNvSpPr>
          <p:nvPr/>
        </p:nvSpPr>
        <p:spPr bwMode="auto">
          <a:xfrm>
            <a:off x="493352" y="4983588"/>
            <a:ext cx="431322" cy="431322"/>
          </a:xfrm>
          <a:prstGeom prst="ellipse">
            <a:avLst/>
          </a:prstGeom>
          <a:solidFill>
            <a:srgbClr val="FBDEB6">
              <a:alpha val="66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BDEB6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28" name="椭圆 52"/>
          <p:cNvSpPr>
            <a:spLocks noChangeArrowheads="1"/>
          </p:cNvSpPr>
          <p:nvPr/>
        </p:nvSpPr>
        <p:spPr bwMode="auto">
          <a:xfrm>
            <a:off x="1531042" y="5312361"/>
            <a:ext cx="245958" cy="245958"/>
          </a:xfrm>
          <a:prstGeom prst="ellipse">
            <a:avLst/>
          </a:prstGeom>
          <a:solidFill>
            <a:srgbClr val="348899">
              <a:alpha val="25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29" name="椭圆 53"/>
          <p:cNvSpPr>
            <a:spLocks noChangeArrowheads="1"/>
          </p:cNvSpPr>
          <p:nvPr/>
        </p:nvSpPr>
        <p:spPr bwMode="auto">
          <a:xfrm>
            <a:off x="251302" y="248452"/>
            <a:ext cx="764807" cy="764807"/>
          </a:xfrm>
          <a:prstGeom prst="ellipse">
            <a:avLst/>
          </a:prstGeom>
          <a:solidFill>
            <a:srgbClr val="348899">
              <a:alpha val="25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30" name="椭圆 53"/>
          <p:cNvSpPr>
            <a:spLocks noChangeArrowheads="1"/>
          </p:cNvSpPr>
          <p:nvPr/>
        </p:nvSpPr>
        <p:spPr bwMode="auto">
          <a:xfrm>
            <a:off x="1540758" y="767301"/>
            <a:ext cx="245958" cy="245958"/>
          </a:xfrm>
          <a:prstGeom prst="ellipse">
            <a:avLst/>
          </a:prstGeom>
          <a:solidFill>
            <a:srgbClr val="FBDEB6">
              <a:alpha val="66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BDEB6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767705" y="2814955"/>
            <a:ext cx="4826635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5400" dirty="0">
                <a:solidFill>
                  <a:srgbClr val="348899"/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  <a:sym typeface="思源宋体 CN" panose="02020400000000000000" pitchFamily="18" charset="-122"/>
              </a:rPr>
              <a:t>系统功能</a:t>
            </a:r>
            <a:r>
              <a:rPr lang="zh-CN" altLang="en-US" sz="5400" dirty="0">
                <a:solidFill>
                  <a:srgbClr val="348899"/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  <a:sym typeface="思源宋体 CN" panose="02020400000000000000" pitchFamily="18" charset="-122"/>
              </a:rPr>
              <a:t>简介</a:t>
            </a:r>
            <a:endParaRPr lang="zh-CN" altLang="en-US" sz="5400" dirty="0">
              <a:solidFill>
                <a:srgbClr val="348899"/>
              </a:solidFill>
              <a:latin typeface="思源宋体 CN SemiBold" panose="02020600000000000000" pitchFamily="18" charset="-122"/>
              <a:ea typeface="思源宋体 CN SemiBold" panose="02020600000000000000" pitchFamily="18" charset="-122"/>
              <a:sym typeface="思源宋体 CN" panose="020204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50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13"/>
          <p:cNvSpPr>
            <a:spLocks noChangeArrowheads="1"/>
          </p:cNvSpPr>
          <p:nvPr/>
        </p:nvSpPr>
        <p:spPr bwMode="auto">
          <a:xfrm>
            <a:off x="4163010" y="426272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6" name="椭圆 15"/>
          <p:cNvSpPr>
            <a:spLocks noChangeArrowheads="1"/>
          </p:cNvSpPr>
          <p:nvPr/>
        </p:nvSpPr>
        <p:spPr bwMode="auto">
          <a:xfrm>
            <a:off x="4537547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7" name="椭圆 16"/>
          <p:cNvSpPr>
            <a:spLocks noChangeArrowheads="1"/>
          </p:cNvSpPr>
          <p:nvPr/>
        </p:nvSpPr>
        <p:spPr bwMode="auto">
          <a:xfrm>
            <a:off x="7644487" y="426271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8" name="椭圆 17"/>
          <p:cNvSpPr>
            <a:spLocks noChangeArrowheads="1"/>
          </p:cNvSpPr>
          <p:nvPr/>
        </p:nvSpPr>
        <p:spPr bwMode="auto">
          <a:xfrm>
            <a:off x="7244594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892038" y="322703"/>
            <a:ext cx="2256419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功能简介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598170" y="958850"/>
            <a:ext cx="7858125" cy="829945"/>
          </a:xfrm>
          <a:prstGeom prst="rect">
            <a:avLst/>
          </a:prstGeom>
        </p:spPr>
        <p:txBody>
          <a:bodyPr wrap="square">
            <a:spAutoFit/>
          </a:bodyPr>
          <a:p>
            <a:pPr algn="just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用户登录页面：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  <a:p>
            <a:pPr algn="just"/>
            <a:r>
              <a:rPr lang="en-US" altLang="zh-CN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        </a:t>
            </a:r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分别有教师、学生、管理员三种登录</a:t>
            </a:r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身份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l="17614" t="2804" r="11963" b="6203"/>
          <a:stretch>
            <a:fillRect/>
          </a:stretch>
        </p:blipFill>
        <p:spPr>
          <a:xfrm>
            <a:off x="1767205" y="1788795"/>
            <a:ext cx="8657590" cy="44710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13"/>
          <p:cNvSpPr>
            <a:spLocks noChangeArrowheads="1"/>
          </p:cNvSpPr>
          <p:nvPr/>
        </p:nvSpPr>
        <p:spPr bwMode="auto">
          <a:xfrm>
            <a:off x="4163010" y="426272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6" name="椭圆 15"/>
          <p:cNvSpPr>
            <a:spLocks noChangeArrowheads="1"/>
          </p:cNvSpPr>
          <p:nvPr/>
        </p:nvSpPr>
        <p:spPr bwMode="auto">
          <a:xfrm>
            <a:off x="4537547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7" name="椭圆 16"/>
          <p:cNvSpPr>
            <a:spLocks noChangeArrowheads="1"/>
          </p:cNvSpPr>
          <p:nvPr/>
        </p:nvSpPr>
        <p:spPr bwMode="auto">
          <a:xfrm>
            <a:off x="7644487" y="426271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8" name="椭圆 17"/>
          <p:cNvSpPr>
            <a:spLocks noChangeArrowheads="1"/>
          </p:cNvSpPr>
          <p:nvPr/>
        </p:nvSpPr>
        <p:spPr bwMode="auto">
          <a:xfrm>
            <a:off x="7244594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892038" y="322703"/>
            <a:ext cx="2256419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功能简介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190500" y="957580"/>
            <a:ext cx="3972560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学生登录</a:t>
            </a:r>
            <a:r>
              <a:rPr lang="en-US" altLang="zh-CN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    </a:t>
            </a:r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个人信息</a:t>
            </a:r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修改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88440" y="1417955"/>
            <a:ext cx="9206865" cy="51314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13"/>
          <p:cNvSpPr>
            <a:spLocks noChangeArrowheads="1"/>
          </p:cNvSpPr>
          <p:nvPr/>
        </p:nvSpPr>
        <p:spPr bwMode="auto">
          <a:xfrm>
            <a:off x="4163010" y="426272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6" name="椭圆 15"/>
          <p:cNvSpPr>
            <a:spLocks noChangeArrowheads="1"/>
          </p:cNvSpPr>
          <p:nvPr/>
        </p:nvSpPr>
        <p:spPr bwMode="auto">
          <a:xfrm>
            <a:off x="4537547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7" name="椭圆 16"/>
          <p:cNvSpPr>
            <a:spLocks noChangeArrowheads="1"/>
          </p:cNvSpPr>
          <p:nvPr/>
        </p:nvSpPr>
        <p:spPr bwMode="auto">
          <a:xfrm>
            <a:off x="7644487" y="426271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8" name="椭圆 17"/>
          <p:cNvSpPr>
            <a:spLocks noChangeArrowheads="1"/>
          </p:cNvSpPr>
          <p:nvPr/>
        </p:nvSpPr>
        <p:spPr bwMode="auto">
          <a:xfrm>
            <a:off x="7244594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892038" y="322703"/>
            <a:ext cx="2256419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功能简介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190500" y="957580"/>
            <a:ext cx="3189605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学生登录</a:t>
            </a:r>
            <a:r>
              <a:rPr lang="en-US" altLang="zh-CN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  </a:t>
            </a:r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课题</a:t>
            </a:r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信息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34160" y="1417955"/>
            <a:ext cx="10073640" cy="50584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13"/>
          <p:cNvSpPr>
            <a:spLocks noChangeArrowheads="1"/>
          </p:cNvSpPr>
          <p:nvPr/>
        </p:nvSpPr>
        <p:spPr bwMode="auto">
          <a:xfrm>
            <a:off x="4163010" y="426272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6" name="椭圆 15"/>
          <p:cNvSpPr>
            <a:spLocks noChangeArrowheads="1"/>
          </p:cNvSpPr>
          <p:nvPr/>
        </p:nvSpPr>
        <p:spPr bwMode="auto">
          <a:xfrm>
            <a:off x="4537547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7" name="椭圆 16"/>
          <p:cNvSpPr>
            <a:spLocks noChangeArrowheads="1"/>
          </p:cNvSpPr>
          <p:nvPr/>
        </p:nvSpPr>
        <p:spPr bwMode="auto">
          <a:xfrm>
            <a:off x="7644487" y="426271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8" name="椭圆 17"/>
          <p:cNvSpPr>
            <a:spLocks noChangeArrowheads="1"/>
          </p:cNvSpPr>
          <p:nvPr/>
        </p:nvSpPr>
        <p:spPr bwMode="auto">
          <a:xfrm>
            <a:off x="7244594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892038" y="322703"/>
            <a:ext cx="2256419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功能简介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190500" y="957580"/>
            <a:ext cx="3445510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管理员登录</a:t>
            </a:r>
            <a:r>
              <a:rPr lang="en-US" altLang="zh-CN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  </a:t>
            </a:r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首页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33830" y="1536065"/>
            <a:ext cx="10009505" cy="47637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13"/>
          <p:cNvSpPr>
            <a:spLocks noChangeArrowheads="1"/>
          </p:cNvSpPr>
          <p:nvPr/>
        </p:nvSpPr>
        <p:spPr bwMode="auto">
          <a:xfrm>
            <a:off x="4163010" y="426272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6" name="椭圆 15"/>
          <p:cNvSpPr>
            <a:spLocks noChangeArrowheads="1"/>
          </p:cNvSpPr>
          <p:nvPr/>
        </p:nvSpPr>
        <p:spPr bwMode="auto">
          <a:xfrm>
            <a:off x="4537547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7" name="椭圆 16"/>
          <p:cNvSpPr>
            <a:spLocks noChangeArrowheads="1"/>
          </p:cNvSpPr>
          <p:nvPr/>
        </p:nvSpPr>
        <p:spPr bwMode="auto">
          <a:xfrm>
            <a:off x="7644487" y="426271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8" name="椭圆 17"/>
          <p:cNvSpPr>
            <a:spLocks noChangeArrowheads="1"/>
          </p:cNvSpPr>
          <p:nvPr/>
        </p:nvSpPr>
        <p:spPr bwMode="auto">
          <a:xfrm>
            <a:off x="7244594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892038" y="322703"/>
            <a:ext cx="2256419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功能简介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190500" y="957580"/>
            <a:ext cx="5330825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管理员页面</a:t>
            </a:r>
            <a:r>
              <a:rPr lang="en-US" altLang="zh-CN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  </a:t>
            </a:r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管理员可进行</a:t>
            </a:r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如图操作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3305" y="1592580"/>
            <a:ext cx="9952990" cy="46170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13"/>
          <p:cNvSpPr>
            <a:spLocks noChangeArrowheads="1"/>
          </p:cNvSpPr>
          <p:nvPr/>
        </p:nvSpPr>
        <p:spPr bwMode="auto">
          <a:xfrm>
            <a:off x="4163010" y="426272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6" name="椭圆 15"/>
          <p:cNvSpPr>
            <a:spLocks noChangeArrowheads="1"/>
          </p:cNvSpPr>
          <p:nvPr/>
        </p:nvSpPr>
        <p:spPr bwMode="auto">
          <a:xfrm>
            <a:off x="4537547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7" name="椭圆 16"/>
          <p:cNvSpPr>
            <a:spLocks noChangeArrowheads="1"/>
          </p:cNvSpPr>
          <p:nvPr/>
        </p:nvSpPr>
        <p:spPr bwMode="auto">
          <a:xfrm>
            <a:off x="7644487" y="426271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8" name="椭圆 17"/>
          <p:cNvSpPr>
            <a:spLocks noChangeArrowheads="1"/>
          </p:cNvSpPr>
          <p:nvPr/>
        </p:nvSpPr>
        <p:spPr bwMode="auto">
          <a:xfrm>
            <a:off x="7244594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892038" y="322703"/>
            <a:ext cx="2256419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功能简介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190500" y="957580"/>
            <a:ext cx="2018030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教师登录首页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3485" y="1657350"/>
            <a:ext cx="9965055" cy="4371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F1EB">
            <a:alpha val="1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: 形状 25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3095625 w 12192000"/>
              <a:gd name="connsiteY0" fmla="*/ 1946275 h 6858000"/>
              <a:gd name="connsiteX1" fmla="*/ 1612900 w 12192000"/>
              <a:gd name="connsiteY1" fmla="*/ 3429000 h 6858000"/>
              <a:gd name="connsiteX2" fmla="*/ 3095625 w 12192000"/>
              <a:gd name="connsiteY2" fmla="*/ 4911725 h 6858000"/>
              <a:gd name="connsiteX3" fmla="*/ 4578351 w 12192000"/>
              <a:gd name="connsiteY3" fmla="*/ 3429000 h 6858000"/>
              <a:gd name="connsiteX4" fmla="*/ 3095625 w 12192000"/>
              <a:gd name="connsiteY4" fmla="*/ 1946275 h 6858000"/>
              <a:gd name="connsiteX5" fmla="*/ 3077037 w 12192000"/>
              <a:gd name="connsiteY5" fmla="*/ 1795432 h 6858000"/>
              <a:gd name="connsiteX6" fmla="*/ 4710605 w 12192000"/>
              <a:gd name="connsiteY6" fmla="*/ 3429000 h 6858000"/>
              <a:gd name="connsiteX7" fmla="*/ 3077037 w 12192000"/>
              <a:gd name="connsiteY7" fmla="*/ 5062568 h 6858000"/>
              <a:gd name="connsiteX8" fmla="*/ 1443469 w 12192000"/>
              <a:gd name="connsiteY8" fmla="*/ 3429000 h 6858000"/>
              <a:gd name="connsiteX9" fmla="*/ 3077037 w 12192000"/>
              <a:gd name="connsiteY9" fmla="*/ 1795432 h 6858000"/>
              <a:gd name="connsiteX10" fmla="*/ 3077037 w 12192000"/>
              <a:gd name="connsiteY10" fmla="*/ 1708150 h 6858000"/>
              <a:gd name="connsiteX11" fmla="*/ 1356187 w 12192000"/>
              <a:gd name="connsiteY11" fmla="*/ 3429000 h 6858000"/>
              <a:gd name="connsiteX12" fmla="*/ 3077037 w 12192000"/>
              <a:gd name="connsiteY12" fmla="*/ 5149850 h 6858000"/>
              <a:gd name="connsiteX13" fmla="*/ 4797887 w 12192000"/>
              <a:gd name="connsiteY13" fmla="*/ 3429000 h 6858000"/>
              <a:gd name="connsiteX14" fmla="*/ 3077037 w 12192000"/>
              <a:gd name="connsiteY14" fmla="*/ 1708150 h 6858000"/>
              <a:gd name="connsiteX15" fmla="*/ 1510321 w 12192000"/>
              <a:gd name="connsiteY15" fmla="*/ 554804 h 6858000"/>
              <a:gd name="connsiteX16" fmla="*/ 10681679 w 12192000"/>
              <a:gd name="connsiteY16" fmla="*/ 554804 h 6858000"/>
              <a:gd name="connsiteX17" fmla="*/ 11640620 w 12192000"/>
              <a:gd name="connsiteY17" fmla="*/ 1513745 h 6858000"/>
              <a:gd name="connsiteX18" fmla="*/ 11640620 w 12192000"/>
              <a:gd name="connsiteY18" fmla="*/ 5349393 h 6858000"/>
              <a:gd name="connsiteX19" fmla="*/ 10681679 w 12192000"/>
              <a:gd name="connsiteY19" fmla="*/ 6308334 h 6858000"/>
              <a:gd name="connsiteX20" fmla="*/ 1510321 w 12192000"/>
              <a:gd name="connsiteY20" fmla="*/ 6308334 h 6858000"/>
              <a:gd name="connsiteX21" fmla="*/ 551380 w 12192000"/>
              <a:gd name="connsiteY21" fmla="*/ 5349393 h 6858000"/>
              <a:gd name="connsiteX22" fmla="*/ 551380 w 12192000"/>
              <a:gd name="connsiteY22" fmla="*/ 1513745 h 6858000"/>
              <a:gd name="connsiteX23" fmla="*/ 1510321 w 12192000"/>
              <a:gd name="connsiteY23" fmla="*/ 554804 h 6858000"/>
              <a:gd name="connsiteX24" fmla="*/ 1368624 w 12192000"/>
              <a:gd name="connsiteY24" fmla="*/ 335194 h 6858000"/>
              <a:gd name="connsiteX25" fmla="*/ 337335 w 12192000"/>
              <a:gd name="connsiteY25" fmla="*/ 1366483 h 6858000"/>
              <a:gd name="connsiteX26" fmla="*/ 337335 w 12192000"/>
              <a:gd name="connsiteY26" fmla="*/ 5491517 h 6858000"/>
              <a:gd name="connsiteX27" fmla="*/ 1368624 w 12192000"/>
              <a:gd name="connsiteY27" fmla="*/ 6522806 h 6858000"/>
              <a:gd name="connsiteX28" fmla="*/ 10823376 w 12192000"/>
              <a:gd name="connsiteY28" fmla="*/ 6522806 h 6858000"/>
              <a:gd name="connsiteX29" fmla="*/ 11854665 w 12192000"/>
              <a:gd name="connsiteY29" fmla="*/ 5491517 h 6858000"/>
              <a:gd name="connsiteX30" fmla="*/ 11854665 w 12192000"/>
              <a:gd name="connsiteY30" fmla="*/ 1366483 h 6858000"/>
              <a:gd name="connsiteX31" fmla="*/ 10823376 w 12192000"/>
              <a:gd name="connsiteY31" fmla="*/ 335194 h 6858000"/>
              <a:gd name="connsiteX32" fmla="*/ 0 w 12192000"/>
              <a:gd name="connsiteY32" fmla="*/ 0 h 6858000"/>
              <a:gd name="connsiteX33" fmla="*/ 12192000 w 12192000"/>
              <a:gd name="connsiteY33" fmla="*/ 0 h 6858000"/>
              <a:gd name="connsiteX34" fmla="*/ 12192000 w 12192000"/>
              <a:gd name="connsiteY34" fmla="*/ 6858000 h 6858000"/>
              <a:gd name="connsiteX35" fmla="*/ 0 w 12192000"/>
              <a:gd name="connsiteY3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2192000" h="6858000">
                <a:moveTo>
                  <a:pt x="3095625" y="1946275"/>
                </a:moveTo>
                <a:cubicBezTo>
                  <a:pt x="2276739" y="1946275"/>
                  <a:pt x="1612900" y="2610114"/>
                  <a:pt x="1612900" y="3429000"/>
                </a:cubicBezTo>
                <a:cubicBezTo>
                  <a:pt x="1612900" y="4247886"/>
                  <a:pt x="2276739" y="4911725"/>
                  <a:pt x="3095625" y="4911725"/>
                </a:cubicBezTo>
                <a:cubicBezTo>
                  <a:pt x="3914511" y="4911725"/>
                  <a:pt x="4578351" y="4247886"/>
                  <a:pt x="4578351" y="3429000"/>
                </a:cubicBezTo>
                <a:cubicBezTo>
                  <a:pt x="4578351" y="2610114"/>
                  <a:pt x="3914511" y="1946275"/>
                  <a:pt x="3095625" y="1946275"/>
                </a:cubicBezTo>
                <a:close/>
                <a:moveTo>
                  <a:pt x="3077037" y="1795432"/>
                </a:moveTo>
                <a:cubicBezTo>
                  <a:pt x="3979232" y="1795432"/>
                  <a:pt x="4710605" y="2526805"/>
                  <a:pt x="4710605" y="3429000"/>
                </a:cubicBezTo>
                <a:cubicBezTo>
                  <a:pt x="4710605" y="4331195"/>
                  <a:pt x="3979232" y="5062568"/>
                  <a:pt x="3077037" y="5062568"/>
                </a:cubicBezTo>
                <a:cubicBezTo>
                  <a:pt x="2174842" y="5062568"/>
                  <a:pt x="1443469" y="4331195"/>
                  <a:pt x="1443469" y="3429000"/>
                </a:cubicBezTo>
                <a:cubicBezTo>
                  <a:pt x="1443469" y="2526805"/>
                  <a:pt x="2174842" y="1795432"/>
                  <a:pt x="3077037" y="1795432"/>
                </a:cubicBezTo>
                <a:close/>
                <a:moveTo>
                  <a:pt x="3077037" y="1708150"/>
                </a:moveTo>
                <a:cubicBezTo>
                  <a:pt x="2126638" y="1708150"/>
                  <a:pt x="1356187" y="2478601"/>
                  <a:pt x="1356187" y="3429000"/>
                </a:cubicBezTo>
                <a:cubicBezTo>
                  <a:pt x="1356187" y="4379399"/>
                  <a:pt x="2126638" y="5149850"/>
                  <a:pt x="3077037" y="5149850"/>
                </a:cubicBezTo>
                <a:cubicBezTo>
                  <a:pt x="4027436" y="5149850"/>
                  <a:pt x="4797887" y="4379399"/>
                  <a:pt x="4797887" y="3429000"/>
                </a:cubicBezTo>
                <a:cubicBezTo>
                  <a:pt x="4797887" y="2478601"/>
                  <a:pt x="4027436" y="1708150"/>
                  <a:pt x="3077037" y="1708150"/>
                </a:cubicBezTo>
                <a:close/>
                <a:moveTo>
                  <a:pt x="1510321" y="554804"/>
                </a:moveTo>
                <a:lnTo>
                  <a:pt x="10681679" y="554804"/>
                </a:lnTo>
                <a:cubicBezTo>
                  <a:pt x="11211287" y="554804"/>
                  <a:pt x="11640620" y="984137"/>
                  <a:pt x="11640620" y="1513745"/>
                </a:cubicBezTo>
                <a:lnTo>
                  <a:pt x="11640620" y="5349393"/>
                </a:lnTo>
                <a:cubicBezTo>
                  <a:pt x="11640620" y="5879001"/>
                  <a:pt x="11211287" y="6308334"/>
                  <a:pt x="10681679" y="6308334"/>
                </a:cubicBezTo>
                <a:lnTo>
                  <a:pt x="1510321" y="6308334"/>
                </a:lnTo>
                <a:cubicBezTo>
                  <a:pt x="980713" y="6308334"/>
                  <a:pt x="551380" y="5879001"/>
                  <a:pt x="551380" y="5349393"/>
                </a:cubicBezTo>
                <a:lnTo>
                  <a:pt x="551380" y="1513745"/>
                </a:lnTo>
                <a:cubicBezTo>
                  <a:pt x="551380" y="984137"/>
                  <a:pt x="980713" y="554804"/>
                  <a:pt x="1510321" y="554804"/>
                </a:cubicBezTo>
                <a:close/>
                <a:moveTo>
                  <a:pt x="1368624" y="335194"/>
                </a:moveTo>
                <a:cubicBezTo>
                  <a:pt x="799059" y="335194"/>
                  <a:pt x="337335" y="796918"/>
                  <a:pt x="337335" y="1366483"/>
                </a:cubicBezTo>
                <a:lnTo>
                  <a:pt x="337335" y="5491517"/>
                </a:lnTo>
                <a:cubicBezTo>
                  <a:pt x="337335" y="6061082"/>
                  <a:pt x="799059" y="6522806"/>
                  <a:pt x="1368624" y="6522806"/>
                </a:cubicBezTo>
                <a:lnTo>
                  <a:pt x="10823376" y="6522806"/>
                </a:lnTo>
                <a:cubicBezTo>
                  <a:pt x="11392941" y="6522806"/>
                  <a:pt x="11854665" y="6061082"/>
                  <a:pt x="11854665" y="5491517"/>
                </a:cubicBezTo>
                <a:lnTo>
                  <a:pt x="11854665" y="1366483"/>
                </a:lnTo>
                <a:cubicBezTo>
                  <a:pt x="11854665" y="796918"/>
                  <a:pt x="11392941" y="335194"/>
                  <a:pt x="10823376" y="335194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6F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267875" y="2491770"/>
            <a:ext cx="171992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di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9600" dirty="0">
                <a:solidFill>
                  <a:srgbClr val="348899">
                    <a:alpha val="53000"/>
                  </a:srgbClr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04</a:t>
            </a:r>
            <a:endParaRPr lang="zh-CN" altLang="en-US" sz="9600" dirty="0">
              <a:solidFill>
                <a:srgbClr val="348899">
                  <a:alpha val="53000"/>
                </a:srgbClr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115474" y="3861375"/>
            <a:ext cx="202472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di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dirty="0">
                <a:solidFill>
                  <a:srgbClr val="348899">
                    <a:alpha val="46000"/>
                  </a:srgbClr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PART FOUR</a:t>
            </a:r>
            <a:endParaRPr lang="zh-CN" altLang="en-US" sz="2000" dirty="0">
              <a:solidFill>
                <a:srgbClr val="348899">
                  <a:alpha val="46000"/>
                </a:srgbClr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6" name="椭圆 52"/>
          <p:cNvSpPr>
            <a:spLocks noChangeArrowheads="1"/>
          </p:cNvSpPr>
          <p:nvPr/>
        </p:nvSpPr>
        <p:spPr bwMode="auto">
          <a:xfrm>
            <a:off x="10685315" y="5641133"/>
            <a:ext cx="923925" cy="923925"/>
          </a:xfrm>
          <a:prstGeom prst="ellipse">
            <a:avLst/>
          </a:prstGeom>
          <a:solidFill>
            <a:srgbClr val="348899">
              <a:alpha val="25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" name="椭圆 53"/>
          <p:cNvSpPr>
            <a:spLocks noChangeArrowheads="1"/>
          </p:cNvSpPr>
          <p:nvPr/>
        </p:nvSpPr>
        <p:spPr bwMode="auto">
          <a:xfrm>
            <a:off x="9962221" y="880277"/>
            <a:ext cx="631825" cy="631825"/>
          </a:xfrm>
          <a:prstGeom prst="ellipse">
            <a:avLst/>
          </a:prstGeom>
          <a:solidFill>
            <a:srgbClr val="348899">
              <a:alpha val="25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10" name="椭圆 53"/>
          <p:cNvSpPr>
            <a:spLocks noChangeArrowheads="1"/>
          </p:cNvSpPr>
          <p:nvPr/>
        </p:nvSpPr>
        <p:spPr bwMode="auto">
          <a:xfrm>
            <a:off x="11432949" y="1501681"/>
            <a:ext cx="352582" cy="352582"/>
          </a:xfrm>
          <a:prstGeom prst="ellipse">
            <a:avLst/>
          </a:prstGeom>
          <a:solidFill>
            <a:srgbClr val="FBDEB6">
              <a:alpha val="66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BDEB6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1" cstate="hq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7000"/>
                    </a14:imgEffect>
                    <a14:imgEffect>
                      <a14:colorTemperature colorTemp="6220"/>
                    </a14:imgEffect>
                    <a14:imgEffect>
                      <a14:saturation sat="21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37527" y="1623070"/>
            <a:ext cx="989174" cy="945650"/>
          </a:xfrm>
          <a:prstGeom prst="rect">
            <a:avLst/>
          </a:prstGeom>
        </p:spPr>
      </p:pic>
      <p:sp>
        <p:nvSpPr>
          <p:cNvPr id="27" name="椭圆 52"/>
          <p:cNvSpPr>
            <a:spLocks noChangeArrowheads="1"/>
          </p:cNvSpPr>
          <p:nvPr/>
        </p:nvSpPr>
        <p:spPr bwMode="auto">
          <a:xfrm>
            <a:off x="493352" y="4983588"/>
            <a:ext cx="431322" cy="431322"/>
          </a:xfrm>
          <a:prstGeom prst="ellipse">
            <a:avLst/>
          </a:prstGeom>
          <a:solidFill>
            <a:srgbClr val="FBDEB6">
              <a:alpha val="66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BDEB6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28" name="椭圆 52"/>
          <p:cNvSpPr>
            <a:spLocks noChangeArrowheads="1"/>
          </p:cNvSpPr>
          <p:nvPr/>
        </p:nvSpPr>
        <p:spPr bwMode="auto">
          <a:xfrm>
            <a:off x="1531042" y="5312361"/>
            <a:ext cx="245958" cy="245958"/>
          </a:xfrm>
          <a:prstGeom prst="ellipse">
            <a:avLst/>
          </a:prstGeom>
          <a:solidFill>
            <a:srgbClr val="348899">
              <a:alpha val="25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29" name="椭圆 53"/>
          <p:cNvSpPr>
            <a:spLocks noChangeArrowheads="1"/>
          </p:cNvSpPr>
          <p:nvPr/>
        </p:nvSpPr>
        <p:spPr bwMode="auto">
          <a:xfrm>
            <a:off x="251302" y="248452"/>
            <a:ext cx="764807" cy="764807"/>
          </a:xfrm>
          <a:prstGeom prst="ellipse">
            <a:avLst/>
          </a:prstGeom>
          <a:solidFill>
            <a:srgbClr val="348899">
              <a:alpha val="25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30" name="椭圆 53"/>
          <p:cNvSpPr>
            <a:spLocks noChangeArrowheads="1"/>
          </p:cNvSpPr>
          <p:nvPr/>
        </p:nvSpPr>
        <p:spPr bwMode="auto">
          <a:xfrm>
            <a:off x="1540758" y="767301"/>
            <a:ext cx="245958" cy="245958"/>
          </a:xfrm>
          <a:prstGeom prst="ellipse">
            <a:avLst/>
          </a:prstGeom>
          <a:solidFill>
            <a:srgbClr val="FBDEB6">
              <a:alpha val="66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BDEB6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767705" y="2814955"/>
            <a:ext cx="4826635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5400" dirty="0">
                <a:solidFill>
                  <a:srgbClr val="348899"/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  <a:sym typeface="思源宋体 CN" panose="02020400000000000000" pitchFamily="18" charset="-122"/>
              </a:rPr>
              <a:t>项目</a:t>
            </a:r>
            <a:r>
              <a:rPr lang="zh-CN" altLang="en-US" sz="5400" dirty="0">
                <a:solidFill>
                  <a:srgbClr val="348899"/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  <a:sym typeface="思源宋体 CN" panose="02020400000000000000" pitchFamily="18" charset="-122"/>
              </a:rPr>
              <a:t>未来展望</a:t>
            </a:r>
            <a:endParaRPr lang="zh-CN" altLang="en-US" sz="5400" dirty="0">
              <a:solidFill>
                <a:srgbClr val="348899"/>
              </a:solidFill>
              <a:latin typeface="思源宋体 CN SemiBold" panose="02020600000000000000" pitchFamily="18" charset="-122"/>
              <a:ea typeface="思源宋体 CN SemiBold" panose="02020600000000000000" pitchFamily="18" charset="-122"/>
              <a:sym typeface="思源宋体 CN" panose="020204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50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6FCFB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0" y="-1073888"/>
            <a:ext cx="4380614" cy="8761228"/>
            <a:chOff x="0" y="0"/>
            <a:chExt cx="3429000" cy="6858000"/>
          </a:xfrm>
        </p:grpSpPr>
        <p:sp>
          <p:nvSpPr>
            <p:cNvPr id="5" name="任意多边形: 形状 4"/>
            <p:cNvSpPr>
              <a:spLocks noChangeArrowheads="1"/>
            </p:cNvSpPr>
            <p:nvPr/>
          </p:nvSpPr>
          <p:spPr bwMode="auto">
            <a:xfrm>
              <a:off x="0" y="0"/>
              <a:ext cx="3429000" cy="6858000"/>
            </a:xfrm>
            <a:custGeom>
              <a:avLst/>
              <a:gdLst>
                <a:gd name="connsiteX0" fmla="*/ 0 w 3429000"/>
                <a:gd name="connsiteY0" fmla="*/ 0 h 6858000"/>
                <a:gd name="connsiteX1" fmla="*/ 3429000 w 3429000"/>
                <a:gd name="connsiteY1" fmla="*/ 3429000 h 6858000"/>
                <a:gd name="connsiteX2" fmla="*/ 0 w 3429000"/>
                <a:gd name="connsiteY2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9000" h="6858000">
                  <a:moveTo>
                    <a:pt x="0" y="0"/>
                  </a:moveTo>
                  <a:cubicBezTo>
                    <a:pt x="1893784" y="0"/>
                    <a:pt x="3429000" y="1535216"/>
                    <a:pt x="3429000" y="3429000"/>
                  </a:cubicBezTo>
                  <a:cubicBezTo>
                    <a:pt x="3429000" y="5322784"/>
                    <a:pt x="1893784" y="6858000"/>
                    <a:pt x="0" y="6858000"/>
                  </a:cubicBezTo>
                  <a:close/>
                </a:path>
              </a:pathLst>
            </a:custGeom>
            <a:solidFill>
              <a:srgbClr val="348899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C8ECE3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6" name="任意多边形: 形状 5"/>
            <p:cNvSpPr>
              <a:spLocks noChangeArrowheads="1"/>
            </p:cNvSpPr>
            <p:nvPr/>
          </p:nvSpPr>
          <p:spPr bwMode="auto">
            <a:xfrm>
              <a:off x="0" y="404037"/>
              <a:ext cx="3024963" cy="6049926"/>
            </a:xfrm>
            <a:custGeom>
              <a:avLst/>
              <a:gdLst>
                <a:gd name="connsiteX0" fmla="*/ 0 w 3429000"/>
                <a:gd name="connsiteY0" fmla="*/ 0 h 6858000"/>
                <a:gd name="connsiteX1" fmla="*/ 3429000 w 3429000"/>
                <a:gd name="connsiteY1" fmla="*/ 3429000 h 6858000"/>
                <a:gd name="connsiteX2" fmla="*/ 0 w 3429000"/>
                <a:gd name="connsiteY2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9000" h="6858000">
                  <a:moveTo>
                    <a:pt x="0" y="0"/>
                  </a:moveTo>
                  <a:cubicBezTo>
                    <a:pt x="1893784" y="0"/>
                    <a:pt x="3429000" y="1535216"/>
                    <a:pt x="3429000" y="3429000"/>
                  </a:cubicBezTo>
                  <a:cubicBezTo>
                    <a:pt x="3429000" y="5322784"/>
                    <a:pt x="1893784" y="6858000"/>
                    <a:pt x="0" y="6858000"/>
                  </a:cubicBezTo>
                  <a:close/>
                </a:path>
              </a:pathLst>
            </a:custGeom>
            <a:solidFill>
              <a:srgbClr val="348899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C8ECE3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7" name="任意多边形: 形状 6"/>
            <p:cNvSpPr>
              <a:spLocks noChangeArrowheads="1"/>
            </p:cNvSpPr>
            <p:nvPr/>
          </p:nvSpPr>
          <p:spPr bwMode="auto">
            <a:xfrm>
              <a:off x="0" y="887819"/>
              <a:ext cx="2541181" cy="5082362"/>
            </a:xfrm>
            <a:custGeom>
              <a:avLst/>
              <a:gdLst>
                <a:gd name="connsiteX0" fmla="*/ 0 w 3429000"/>
                <a:gd name="connsiteY0" fmla="*/ 0 h 6858000"/>
                <a:gd name="connsiteX1" fmla="*/ 3429000 w 3429000"/>
                <a:gd name="connsiteY1" fmla="*/ 3429000 h 6858000"/>
                <a:gd name="connsiteX2" fmla="*/ 0 w 3429000"/>
                <a:gd name="connsiteY2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9000" h="6858000">
                  <a:moveTo>
                    <a:pt x="0" y="0"/>
                  </a:moveTo>
                  <a:cubicBezTo>
                    <a:pt x="1893784" y="0"/>
                    <a:pt x="3429000" y="1535216"/>
                    <a:pt x="3429000" y="3429000"/>
                  </a:cubicBezTo>
                  <a:cubicBezTo>
                    <a:pt x="3429000" y="5322784"/>
                    <a:pt x="1893784" y="6858000"/>
                    <a:pt x="0" y="6858000"/>
                  </a:cubicBezTo>
                  <a:close/>
                </a:path>
              </a:pathLst>
            </a:custGeom>
            <a:solidFill>
              <a:srgbClr val="348899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C8ECE3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</p:grpSp>
      <p:pic>
        <p:nvPicPr>
          <p:cNvPr id="17" name="图片 16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34428" y="295287"/>
            <a:ext cx="1563491" cy="1494696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864251" y="2845060"/>
            <a:ext cx="1912703" cy="923330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5400" dirty="0">
                <a:solidFill>
                  <a:srgbClr val="348899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" panose="02020400000000000000" pitchFamily="18" charset="-122"/>
              </a:rPr>
              <a:t>目  录</a:t>
            </a:r>
            <a:endParaRPr lang="zh-CN" altLang="en-US" sz="4800" dirty="0">
              <a:solidFill>
                <a:srgbClr val="348899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20" name="矩形 19"/>
          <p:cNvSpPr/>
          <p:nvPr/>
        </p:nvSpPr>
        <p:spPr>
          <a:xfrm rot="5400000">
            <a:off x="-1641406" y="2952782"/>
            <a:ext cx="414706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di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4000" dirty="0">
                <a:solidFill>
                  <a:srgbClr val="D7F1EB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" panose="02020400000000000000" pitchFamily="18" charset="-122"/>
              </a:rPr>
              <a:t>CONTENTS</a:t>
            </a:r>
            <a:endParaRPr lang="zh-CN" altLang="en-US" sz="3600" dirty="0">
              <a:solidFill>
                <a:srgbClr val="D7F1EB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22" name="弧形 21"/>
          <p:cNvSpPr/>
          <p:nvPr/>
        </p:nvSpPr>
        <p:spPr>
          <a:xfrm rot="6515357">
            <a:off x="3678732" y="-907955"/>
            <a:ext cx="8514552" cy="8514552"/>
          </a:xfrm>
          <a:prstGeom prst="arc">
            <a:avLst>
              <a:gd name="adj1" fmla="val 14706301"/>
              <a:gd name="adj2" fmla="val 18532973"/>
            </a:avLst>
          </a:prstGeom>
          <a:noFill/>
          <a:ln w="12700">
            <a:solidFill>
              <a:srgbClr val="348899">
                <a:alpha val="21000"/>
              </a:srgb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25" name="弧形 24"/>
          <p:cNvSpPr/>
          <p:nvPr/>
        </p:nvSpPr>
        <p:spPr>
          <a:xfrm rot="7009634">
            <a:off x="3283713" y="-950550"/>
            <a:ext cx="8514552" cy="8514552"/>
          </a:xfrm>
          <a:prstGeom prst="arc">
            <a:avLst>
              <a:gd name="adj1" fmla="val 15072077"/>
              <a:gd name="adj2" fmla="val 17090246"/>
            </a:avLst>
          </a:prstGeom>
          <a:noFill/>
          <a:ln w="12700">
            <a:solidFill>
              <a:srgbClr val="348899">
                <a:alpha val="29000"/>
              </a:srgb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28" name="弧形 27"/>
          <p:cNvSpPr/>
          <p:nvPr/>
        </p:nvSpPr>
        <p:spPr>
          <a:xfrm rot="7009634">
            <a:off x="2813581" y="-1052151"/>
            <a:ext cx="8514552" cy="8514552"/>
          </a:xfrm>
          <a:prstGeom prst="arc">
            <a:avLst>
              <a:gd name="adj1" fmla="val 11639247"/>
              <a:gd name="adj2" fmla="val 18478045"/>
            </a:avLst>
          </a:prstGeom>
          <a:noFill/>
          <a:ln w="12700">
            <a:solidFill>
              <a:srgbClr val="348899">
                <a:alpha val="26000"/>
              </a:srgb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5615529" y="1067349"/>
            <a:ext cx="3941772" cy="755827"/>
            <a:chOff x="5738817" y="1067349"/>
            <a:chExt cx="3941772" cy="755827"/>
          </a:xfrm>
        </p:grpSpPr>
        <p:sp>
          <p:nvSpPr>
            <p:cNvPr id="29" name="矩形 28"/>
            <p:cNvSpPr/>
            <p:nvPr/>
          </p:nvSpPr>
          <p:spPr>
            <a:xfrm>
              <a:off x="6561584" y="1183554"/>
              <a:ext cx="3119005" cy="5219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2800" dirty="0">
                  <a:solidFill>
                    <a:srgbClr val="348899"/>
                  </a:solidFill>
                  <a:latin typeface="思源宋体 CN SemiBold" panose="02020600000000000000" pitchFamily="18" charset="-122"/>
                  <a:ea typeface="思源宋体 CN SemiBold" panose="02020600000000000000" pitchFamily="18" charset="-122"/>
                  <a:sym typeface="思源宋体 CN" panose="02020400000000000000" pitchFamily="18" charset="-122"/>
                </a:rPr>
                <a:t>项目背景</a:t>
              </a:r>
              <a:endParaRPr lang="zh-CN" altLang="en-US" sz="2800" dirty="0">
                <a:solidFill>
                  <a:srgbClr val="348899"/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5738817" y="1067349"/>
              <a:ext cx="755827" cy="755827"/>
            </a:xfrm>
            <a:prstGeom prst="ellipse">
              <a:avLst/>
            </a:prstGeom>
            <a:noFill/>
            <a:ln w="50800">
              <a:solidFill>
                <a:srgbClr val="348899">
                  <a:alpha val="43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348899">
                      <a:alpha val="65000"/>
                    </a:srgbClr>
                  </a:solidFill>
                  <a:latin typeface="思源宋体 CN SemiBold" panose="02020600000000000000" pitchFamily="18" charset="-122"/>
                  <a:ea typeface="思源宋体 CN SemiBold" panose="02020600000000000000" pitchFamily="18" charset="-122"/>
                  <a:sym typeface="思源宋体 CN" panose="02020400000000000000" pitchFamily="18" charset="-122"/>
                </a:rPr>
                <a:t>1</a:t>
              </a:r>
              <a:endParaRPr lang="zh-CN" altLang="en-US" sz="2800" dirty="0">
                <a:solidFill>
                  <a:srgbClr val="348899">
                    <a:alpha val="65000"/>
                  </a:srgbClr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  <a:sym typeface="思源宋体 CN" panose="02020400000000000000" pitchFamily="18" charset="-122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5615529" y="2368081"/>
            <a:ext cx="3941772" cy="755827"/>
            <a:chOff x="5738817" y="2583450"/>
            <a:chExt cx="3941772" cy="755827"/>
          </a:xfrm>
        </p:grpSpPr>
        <p:sp>
          <p:nvSpPr>
            <p:cNvPr id="32" name="矩形 31"/>
            <p:cNvSpPr/>
            <p:nvPr/>
          </p:nvSpPr>
          <p:spPr>
            <a:xfrm>
              <a:off x="6561584" y="2699655"/>
              <a:ext cx="3119005" cy="5219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2800" dirty="0">
                  <a:solidFill>
                    <a:srgbClr val="348899"/>
                  </a:solidFill>
                  <a:latin typeface="思源宋体 CN SemiBold" panose="02020600000000000000" pitchFamily="18" charset="-122"/>
                  <a:ea typeface="思源宋体 CN SemiBold" panose="02020600000000000000" pitchFamily="18" charset="-122"/>
                  <a:sym typeface="思源宋体 CN" panose="02020400000000000000" pitchFamily="18" charset="-122"/>
                </a:rPr>
                <a:t>开发</a:t>
              </a:r>
              <a:r>
                <a:rPr lang="zh-CN" altLang="en-US" sz="2800" dirty="0">
                  <a:solidFill>
                    <a:srgbClr val="348899"/>
                  </a:solidFill>
                  <a:latin typeface="思源宋体 CN SemiBold" panose="02020600000000000000" pitchFamily="18" charset="-122"/>
                  <a:ea typeface="思源宋体 CN SemiBold" panose="02020600000000000000" pitchFamily="18" charset="-122"/>
                  <a:sym typeface="思源宋体 CN" panose="02020400000000000000" pitchFamily="18" charset="-122"/>
                </a:rPr>
                <a:t>过程</a:t>
              </a:r>
              <a:endParaRPr lang="zh-CN" altLang="en-US" sz="2800" dirty="0">
                <a:solidFill>
                  <a:srgbClr val="348899"/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5738817" y="2583450"/>
              <a:ext cx="755827" cy="755827"/>
            </a:xfrm>
            <a:prstGeom prst="ellipse">
              <a:avLst/>
            </a:prstGeom>
            <a:noFill/>
            <a:ln w="50800">
              <a:solidFill>
                <a:srgbClr val="348899">
                  <a:alpha val="43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348899">
                      <a:alpha val="66000"/>
                    </a:srgbClr>
                  </a:solidFill>
                  <a:latin typeface="思源宋体 CN SemiBold" panose="02020600000000000000" pitchFamily="18" charset="-122"/>
                  <a:ea typeface="思源宋体 CN SemiBold" panose="02020600000000000000" pitchFamily="18" charset="-122"/>
                  <a:sym typeface="思源宋体 CN" panose="02020400000000000000" pitchFamily="18" charset="-122"/>
                </a:rPr>
                <a:t>2</a:t>
              </a:r>
              <a:endParaRPr lang="zh-CN" altLang="en-US" sz="2800" dirty="0">
                <a:solidFill>
                  <a:srgbClr val="348899">
                    <a:alpha val="66000"/>
                  </a:srgbClr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  <a:sym typeface="思源宋体 CN" panose="02020400000000000000" pitchFamily="18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5615529" y="3668813"/>
            <a:ext cx="3941772" cy="755827"/>
            <a:chOff x="5738817" y="3902197"/>
            <a:chExt cx="3941772" cy="755827"/>
          </a:xfrm>
        </p:grpSpPr>
        <p:sp>
          <p:nvSpPr>
            <p:cNvPr id="35" name="矩形 34"/>
            <p:cNvSpPr/>
            <p:nvPr/>
          </p:nvSpPr>
          <p:spPr>
            <a:xfrm>
              <a:off x="6561584" y="4017767"/>
              <a:ext cx="3119005" cy="5219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2800" dirty="0">
                  <a:solidFill>
                    <a:srgbClr val="348899"/>
                  </a:solidFill>
                  <a:latin typeface="思源宋体 CN SemiBold" panose="02020600000000000000" pitchFamily="18" charset="-122"/>
                  <a:ea typeface="思源宋体 CN SemiBold" panose="02020600000000000000" pitchFamily="18" charset="-122"/>
                  <a:sym typeface="思源宋体 CN" panose="02020400000000000000" pitchFamily="18" charset="-122"/>
                </a:rPr>
                <a:t>系统功能</a:t>
              </a:r>
              <a:r>
                <a:rPr lang="zh-CN" altLang="en-US" sz="2800" dirty="0">
                  <a:solidFill>
                    <a:srgbClr val="348899"/>
                  </a:solidFill>
                  <a:latin typeface="思源宋体 CN SemiBold" panose="02020600000000000000" pitchFamily="18" charset="-122"/>
                  <a:ea typeface="思源宋体 CN SemiBold" panose="02020600000000000000" pitchFamily="18" charset="-122"/>
                  <a:sym typeface="思源宋体 CN" panose="02020400000000000000" pitchFamily="18" charset="-122"/>
                </a:rPr>
                <a:t>简介</a:t>
              </a:r>
              <a:endParaRPr lang="zh-CN" altLang="en-US" sz="2800" dirty="0">
                <a:solidFill>
                  <a:srgbClr val="348899"/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>
              <a:off x="5738817" y="3902197"/>
              <a:ext cx="755827" cy="755827"/>
            </a:xfrm>
            <a:prstGeom prst="ellipse">
              <a:avLst/>
            </a:prstGeom>
            <a:noFill/>
            <a:ln w="50800">
              <a:solidFill>
                <a:srgbClr val="348899">
                  <a:alpha val="43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348899">
                      <a:alpha val="65000"/>
                    </a:srgbClr>
                  </a:solidFill>
                  <a:latin typeface="思源宋体 CN SemiBold" panose="02020600000000000000" pitchFamily="18" charset="-122"/>
                  <a:ea typeface="思源宋体 CN SemiBold" panose="02020600000000000000" pitchFamily="18" charset="-122"/>
                  <a:sym typeface="思源宋体 CN" panose="02020400000000000000" pitchFamily="18" charset="-122"/>
                </a:rPr>
                <a:t>3</a:t>
              </a:r>
              <a:endParaRPr lang="zh-CN" altLang="en-US" sz="2800" dirty="0">
                <a:solidFill>
                  <a:srgbClr val="348899">
                    <a:alpha val="65000"/>
                  </a:srgbClr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  <a:sym typeface="思源宋体 CN" panose="02020400000000000000" pitchFamily="18" charset="-122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5615529" y="4969545"/>
            <a:ext cx="3941772" cy="755827"/>
            <a:chOff x="5738817" y="4969545"/>
            <a:chExt cx="3941772" cy="755827"/>
          </a:xfrm>
        </p:grpSpPr>
        <p:sp>
          <p:nvSpPr>
            <p:cNvPr id="38" name="矩形 37"/>
            <p:cNvSpPr/>
            <p:nvPr/>
          </p:nvSpPr>
          <p:spPr>
            <a:xfrm>
              <a:off x="6561584" y="5085115"/>
              <a:ext cx="3119005" cy="5219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2800" dirty="0">
                  <a:solidFill>
                    <a:srgbClr val="348899"/>
                  </a:solidFill>
                  <a:latin typeface="思源宋体 CN SemiBold" panose="02020600000000000000" pitchFamily="18" charset="-122"/>
                  <a:ea typeface="思源宋体 CN SemiBold" panose="02020600000000000000" pitchFamily="18" charset="-122"/>
                  <a:sym typeface="思源宋体 CN" panose="02020400000000000000" pitchFamily="18" charset="-122"/>
                </a:rPr>
                <a:t>项目</a:t>
              </a:r>
              <a:r>
                <a:rPr lang="zh-CN" altLang="en-US" sz="2800" dirty="0">
                  <a:solidFill>
                    <a:srgbClr val="348899"/>
                  </a:solidFill>
                  <a:latin typeface="思源宋体 CN SemiBold" panose="02020600000000000000" pitchFamily="18" charset="-122"/>
                  <a:ea typeface="思源宋体 CN SemiBold" panose="02020600000000000000" pitchFamily="18" charset="-122"/>
                  <a:sym typeface="思源宋体 CN" panose="02020400000000000000" pitchFamily="18" charset="-122"/>
                </a:rPr>
                <a:t>未来展望</a:t>
              </a:r>
              <a:endParaRPr lang="zh-CN" altLang="en-US" sz="2800" dirty="0">
                <a:solidFill>
                  <a:srgbClr val="348899"/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>
              <a:off x="5738817" y="4969545"/>
              <a:ext cx="755827" cy="755827"/>
            </a:xfrm>
            <a:prstGeom prst="ellipse">
              <a:avLst/>
            </a:prstGeom>
            <a:noFill/>
            <a:ln w="50800">
              <a:solidFill>
                <a:srgbClr val="348899">
                  <a:alpha val="43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rgbClr val="348899">
                      <a:alpha val="64000"/>
                    </a:srgbClr>
                  </a:solidFill>
                  <a:latin typeface="思源宋体 CN SemiBold" panose="02020600000000000000" pitchFamily="18" charset="-122"/>
                  <a:ea typeface="思源宋体 CN SemiBold" panose="02020600000000000000" pitchFamily="18" charset="-122"/>
                  <a:sym typeface="思源宋体 CN" panose="02020400000000000000" pitchFamily="18" charset="-122"/>
                </a:rPr>
                <a:t>4</a:t>
              </a:r>
              <a:endParaRPr lang="zh-CN" altLang="en-US" sz="2800" dirty="0">
                <a:solidFill>
                  <a:srgbClr val="348899">
                    <a:alpha val="64000"/>
                  </a:srgbClr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  <a:sym typeface="思源宋体 CN" panose="02020400000000000000" pitchFamily="18" charset="-122"/>
              </a:endParaRPr>
            </a:p>
          </p:txBody>
        </p:sp>
      </p:grpSp>
      <p:pic>
        <p:nvPicPr>
          <p:cNvPr id="45" name="图片 44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9985738" y="5121711"/>
            <a:ext cx="1045320" cy="9993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76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decel="76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decel="76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decel="76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13"/>
          <p:cNvSpPr>
            <a:spLocks noChangeArrowheads="1"/>
          </p:cNvSpPr>
          <p:nvPr/>
        </p:nvSpPr>
        <p:spPr bwMode="auto">
          <a:xfrm>
            <a:off x="4163010" y="426272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6" name="椭圆 15"/>
          <p:cNvSpPr>
            <a:spLocks noChangeArrowheads="1"/>
          </p:cNvSpPr>
          <p:nvPr/>
        </p:nvSpPr>
        <p:spPr bwMode="auto">
          <a:xfrm>
            <a:off x="4537547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7" name="椭圆 16"/>
          <p:cNvSpPr>
            <a:spLocks noChangeArrowheads="1"/>
          </p:cNvSpPr>
          <p:nvPr/>
        </p:nvSpPr>
        <p:spPr bwMode="auto">
          <a:xfrm>
            <a:off x="7644487" y="426271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8" name="椭圆 17"/>
          <p:cNvSpPr>
            <a:spLocks noChangeArrowheads="1"/>
          </p:cNvSpPr>
          <p:nvPr/>
        </p:nvSpPr>
        <p:spPr bwMode="auto">
          <a:xfrm>
            <a:off x="7244594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892038" y="322703"/>
            <a:ext cx="2256419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未来展望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20000" contrast="-29000"/>
                    </a14:imgEffect>
                    <a14:imgEffect>
                      <a14:colorTemperature colorTemp="5187"/>
                    </a14:imgEffect>
                    <a14:imgEffect>
                      <a14:saturation sat="4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51600" y="885285"/>
            <a:ext cx="3931349" cy="3215844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1311910" y="2035175"/>
            <a:ext cx="5360035" cy="4144645"/>
            <a:chOff x="1131735" y="1975243"/>
            <a:chExt cx="4701309" cy="4144434"/>
          </a:xfrm>
        </p:grpSpPr>
        <p:cxnSp>
          <p:nvCxnSpPr>
            <p:cNvPr id="10" name="连接符: 肘形 9"/>
            <p:cNvCxnSpPr/>
            <p:nvPr/>
          </p:nvCxnSpPr>
          <p:spPr>
            <a:xfrm>
              <a:off x="1279611" y="1975243"/>
              <a:ext cx="4552876" cy="1313414"/>
            </a:xfrm>
            <a:prstGeom prst="bentConnector3">
              <a:avLst>
                <a:gd name="adj1" fmla="val 100323"/>
              </a:avLst>
            </a:prstGeom>
            <a:ln w="12700">
              <a:solidFill>
                <a:srgbClr val="F6D3A0"/>
              </a:solidFill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矩形 94"/>
            <p:cNvSpPr/>
            <p:nvPr/>
          </p:nvSpPr>
          <p:spPr>
            <a:xfrm>
              <a:off x="1131735" y="2071758"/>
              <a:ext cx="4701309" cy="40479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    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毕业设计是本科教育的重要实践教学环节,按教育部相关规定，每所院校3年内每生一题且不得重复。当学生人数较多时,以原始手工报送毕业设计的选题方式完全不能适应需求,导致一题多选、多题一人、无题可选等情况，导致整个选题过程消耗时间长、出错率高、统计繁琐等诸多问题。我们所设计的系统将大大减少学生选题重复率，减轻学生、教师以及学校的工作压力。无论再过多长时间，学生毕业设计的选择一直都是高校的教学工作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重点。所以，项目的前景是非常光明的！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  <a:p>
              <a:pPr>
                <a:lnSpc>
                  <a:spcPct val="130000"/>
                </a:lnSpc>
              </a:pP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27"/>
          <p:cNvSpPr>
            <a:spLocks noChangeArrowheads="1"/>
          </p:cNvSpPr>
          <p:nvPr/>
        </p:nvSpPr>
        <p:spPr bwMode="auto">
          <a:xfrm>
            <a:off x="1773238" y="-906463"/>
            <a:ext cx="8637587" cy="8637588"/>
          </a:xfrm>
          <a:prstGeom prst="ellipse">
            <a:avLst/>
          </a:prstGeom>
          <a:noFill/>
          <a:ln w="12700">
            <a:solidFill>
              <a:schemeClr val="bg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12" name="椭圆 26"/>
          <p:cNvSpPr>
            <a:spLocks noChangeArrowheads="1"/>
          </p:cNvSpPr>
          <p:nvPr/>
        </p:nvSpPr>
        <p:spPr bwMode="auto">
          <a:xfrm>
            <a:off x="2676525" y="0"/>
            <a:ext cx="6837363" cy="6837363"/>
          </a:xfrm>
          <a:prstGeom prst="ellipse">
            <a:avLst/>
          </a:prstGeom>
          <a:noFill/>
          <a:ln w="12700">
            <a:solidFill>
              <a:schemeClr val="bg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13" name="椭圆 25"/>
          <p:cNvSpPr>
            <a:spLocks noChangeArrowheads="1"/>
          </p:cNvSpPr>
          <p:nvPr/>
        </p:nvSpPr>
        <p:spPr bwMode="auto">
          <a:xfrm>
            <a:off x="2946400" y="298450"/>
            <a:ext cx="6311900" cy="6310313"/>
          </a:xfrm>
          <a:prstGeom prst="ellipse">
            <a:avLst/>
          </a:prstGeom>
          <a:noFill/>
          <a:ln w="12700">
            <a:solidFill>
              <a:schemeClr val="bg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14" name="椭圆 1"/>
          <p:cNvSpPr>
            <a:spLocks noChangeArrowheads="1"/>
          </p:cNvSpPr>
          <p:nvPr/>
        </p:nvSpPr>
        <p:spPr bwMode="auto">
          <a:xfrm>
            <a:off x="3221038" y="590550"/>
            <a:ext cx="5726112" cy="5726113"/>
          </a:xfrm>
          <a:prstGeom prst="ellipse">
            <a:avLst/>
          </a:prstGeom>
          <a:solidFill>
            <a:srgbClr val="348899">
              <a:alpha val="39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accent2">
                  <a:lumMod val="60000"/>
                  <a:lumOff val="40000"/>
                </a:schemeClr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15" name="椭圆 10"/>
          <p:cNvSpPr>
            <a:spLocks noChangeArrowheads="1"/>
          </p:cNvSpPr>
          <p:nvPr/>
        </p:nvSpPr>
        <p:spPr bwMode="auto">
          <a:xfrm>
            <a:off x="3360738" y="730250"/>
            <a:ext cx="5446712" cy="5446713"/>
          </a:xfrm>
          <a:prstGeom prst="ellipse">
            <a:avLst/>
          </a:prstGeom>
          <a:noFill/>
          <a:ln w="38100">
            <a:solidFill>
              <a:schemeClr val="bg1">
                <a:alpha val="66000"/>
              </a:scheme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1" cstate="hq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06970" y="1886458"/>
            <a:ext cx="874068" cy="835608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1" cstate="hq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8142932" y="1886458"/>
            <a:ext cx="874068" cy="835608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4009143" y="2620156"/>
            <a:ext cx="4153752" cy="1884812"/>
            <a:chOff x="4009143" y="2967335"/>
            <a:chExt cx="4153752" cy="1884812"/>
          </a:xfrm>
        </p:grpSpPr>
        <p:sp>
          <p:nvSpPr>
            <p:cNvPr id="17" name="矩形 16"/>
            <p:cNvSpPr/>
            <p:nvPr/>
          </p:nvSpPr>
          <p:spPr>
            <a:xfrm>
              <a:off x="4029106" y="2967335"/>
              <a:ext cx="4133789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di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dirty="0">
                  <a:solidFill>
                    <a:srgbClr val="348899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思源宋体 CN" panose="02020400000000000000" pitchFamily="18" charset="-122"/>
                </a:rPr>
                <a:t>感谢聆听</a:t>
              </a:r>
              <a:endParaRPr lang="zh-CN" altLang="en-US" sz="4800" dirty="0">
                <a:solidFill>
                  <a:srgbClr val="348899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4009143" y="3890665"/>
              <a:ext cx="4133789" cy="9614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>
                <a:lnSpc>
                  <a:spcPct val="150000"/>
                </a:lnSpc>
              </a:pPr>
              <a:r>
                <a:rPr lang="en-US" altLang="zh-CN" sz="2000" i="0" dirty="0">
                  <a:solidFill>
                    <a:schemeClr val="bg1"/>
                  </a:solidFill>
                  <a:effectLst/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思源宋体 CN" panose="02020400000000000000" pitchFamily="18" charset="-122"/>
                </a:rPr>
                <a:t>THANKS FOR YOUR LISTENING</a:t>
              </a:r>
              <a:endParaRPr lang="zh-CN" altLang="en-US" sz="20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" panose="02020400000000000000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F1EB">
            <a:alpha val="1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: 形状 25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3095625 w 12192000"/>
              <a:gd name="connsiteY0" fmla="*/ 1946275 h 6858000"/>
              <a:gd name="connsiteX1" fmla="*/ 1612900 w 12192000"/>
              <a:gd name="connsiteY1" fmla="*/ 3429000 h 6858000"/>
              <a:gd name="connsiteX2" fmla="*/ 3095625 w 12192000"/>
              <a:gd name="connsiteY2" fmla="*/ 4911725 h 6858000"/>
              <a:gd name="connsiteX3" fmla="*/ 4578351 w 12192000"/>
              <a:gd name="connsiteY3" fmla="*/ 3429000 h 6858000"/>
              <a:gd name="connsiteX4" fmla="*/ 3095625 w 12192000"/>
              <a:gd name="connsiteY4" fmla="*/ 1946275 h 6858000"/>
              <a:gd name="connsiteX5" fmla="*/ 3077037 w 12192000"/>
              <a:gd name="connsiteY5" fmla="*/ 1795432 h 6858000"/>
              <a:gd name="connsiteX6" fmla="*/ 4710605 w 12192000"/>
              <a:gd name="connsiteY6" fmla="*/ 3429000 h 6858000"/>
              <a:gd name="connsiteX7" fmla="*/ 3077037 w 12192000"/>
              <a:gd name="connsiteY7" fmla="*/ 5062568 h 6858000"/>
              <a:gd name="connsiteX8" fmla="*/ 1443469 w 12192000"/>
              <a:gd name="connsiteY8" fmla="*/ 3429000 h 6858000"/>
              <a:gd name="connsiteX9" fmla="*/ 3077037 w 12192000"/>
              <a:gd name="connsiteY9" fmla="*/ 1795432 h 6858000"/>
              <a:gd name="connsiteX10" fmla="*/ 3077037 w 12192000"/>
              <a:gd name="connsiteY10" fmla="*/ 1708150 h 6858000"/>
              <a:gd name="connsiteX11" fmla="*/ 1356187 w 12192000"/>
              <a:gd name="connsiteY11" fmla="*/ 3429000 h 6858000"/>
              <a:gd name="connsiteX12" fmla="*/ 3077037 w 12192000"/>
              <a:gd name="connsiteY12" fmla="*/ 5149850 h 6858000"/>
              <a:gd name="connsiteX13" fmla="*/ 4797887 w 12192000"/>
              <a:gd name="connsiteY13" fmla="*/ 3429000 h 6858000"/>
              <a:gd name="connsiteX14" fmla="*/ 3077037 w 12192000"/>
              <a:gd name="connsiteY14" fmla="*/ 1708150 h 6858000"/>
              <a:gd name="connsiteX15" fmla="*/ 1510321 w 12192000"/>
              <a:gd name="connsiteY15" fmla="*/ 554804 h 6858000"/>
              <a:gd name="connsiteX16" fmla="*/ 10681679 w 12192000"/>
              <a:gd name="connsiteY16" fmla="*/ 554804 h 6858000"/>
              <a:gd name="connsiteX17" fmla="*/ 11640620 w 12192000"/>
              <a:gd name="connsiteY17" fmla="*/ 1513745 h 6858000"/>
              <a:gd name="connsiteX18" fmla="*/ 11640620 w 12192000"/>
              <a:gd name="connsiteY18" fmla="*/ 5349393 h 6858000"/>
              <a:gd name="connsiteX19" fmla="*/ 10681679 w 12192000"/>
              <a:gd name="connsiteY19" fmla="*/ 6308334 h 6858000"/>
              <a:gd name="connsiteX20" fmla="*/ 1510321 w 12192000"/>
              <a:gd name="connsiteY20" fmla="*/ 6308334 h 6858000"/>
              <a:gd name="connsiteX21" fmla="*/ 551380 w 12192000"/>
              <a:gd name="connsiteY21" fmla="*/ 5349393 h 6858000"/>
              <a:gd name="connsiteX22" fmla="*/ 551380 w 12192000"/>
              <a:gd name="connsiteY22" fmla="*/ 1513745 h 6858000"/>
              <a:gd name="connsiteX23" fmla="*/ 1510321 w 12192000"/>
              <a:gd name="connsiteY23" fmla="*/ 554804 h 6858000"/>
              <a:gd name="connsiteX24" fmla="*/ 1368624 w 12192000"/>
              <a:gd name="connsiteY24" fmla="*/ 335194 h 6858000"/>
              <a:gd name="connsiteX25" fmla="*/ 337335 w 12192000"/>
              <a:gd name="connsiteY25" fmla="*/ 1366483 h 6858000"/>
              <a:gd name="connsiteX26" fmla="*/ 337335 w 12192000"/>
              <a:gd name="connsiteY26" fmla="*/ 5491517 h 6858000"/>
              <a:gd name="connsiteX27" fmla="*/ 1368624 w 12192000"/>
              <a:gd name="connsiteY27" fmla="*/ 6522806 h 6858000"/>
              <a:gd name="connsiteX28" fmla="*/ 10823376 w 12192000"/>
              <a:gd name="connsiteY28" fmla="*/ 6522806 h 6858000"/>
              <a:gd name="connsiteX29" fmla="*/ 11854665 w 12192000"/>
              <a:gd name="connsiteY29" fmla="*/ 5491517 h 6858000"/>
              <a:gd name="connsiteX30" fmla="*/ 11854665 w 12192000"/>
              <a:gd name="connsiteY30" fmla="*/ 1366483 h 6858000"/>
              <a:gd name="connsiteX31" fmla="*/ 10823376 w 12192000"/>
              <a:gd name="connsiteY31" fmla="*/ 335194 h 6858000"/>
              <a:gd name="connsiteX32" fmla="*/ 0 w 12192000"/>
              <a:gd name="connsiteY32" fmla="*/ 0 h 6858000"/>
              <a:gd name="connsiteX33" fmla="*/ 12192000 w 12192000"/>
              <a:gd name="connsiteY33" fmla="*/ 0 h 6858000"/>
              <a:gd name="connsiteX34" fmla="*/ 12192000 w 12192000"/>
              <a:gd name="connsiteY34" fmla="*/ 6858000 h 6858000"/>
              <a:gd name="connsiteX35" fmla="*/ 0 w 12192000"/>
              <a:gd name="connsiteY3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2192000" h="6858000">
                <a:moveTo>
                  <a:pt x="3095625" y="1946275"/>
                </a:moveTo>
                <a:cubicBezTo>
                  <a:pt x="2276739" y="1946275"/>
                  <a:pt x="1612900" y="2610114"/>
                  <a:pt x="1612900" y="3429000"/>
                </a:cubicBezTo>
                <a:cubicBezTo>
                  <a:pt x="1612900" y="4247886"/>
                  <a:pt x="2276739" y="4911725"/>
                  <a:pt x="3095625" y="4911725"/>
                </a:cubicBezTo>
                <a:cubicBezTo>
                  <a:pt x="3914511" y="4911725"/>
                  <a:pt x="4578351" y="4247886"/>
                  <a:pt x="4578351" y="3429000"/>
                </a:cubicBezTo>
                <a:cubicBezTo>
                  <a:pt x="4578351" y="2610114"/>
                  <a:pt x="3914511" y="1946275"/>
                  <a:pt x="3095625" y="1946275"/>
                </a:cubicBezTo>
                <a:close/>
                <a:moveTo>
                  <a:pt x="3077037" y="1795432"/>
                </a:moveTo>
                <a:cubicBezTo>
                  <a:pt x="3979232" y="1795432"/>
                  <a:pt x="4710605" y="2526805"/>
                  <a:pt x="4710605" y="3429000"/>
                </a:cubicBezTo>
                <a:cubicBezTo>
                  <a:pt x="4710605" y="4331195"/>
                  <a:pt x="3979232" y="5062568"/>
                  <a:pt x="3077037" y="5062568"/>
                </a:cubicBezTo>
                <a:cubicBezTo>
                  <a:pt x="2174842" y="5062568"/>
                  <a:pt x="1443469" y="4331195"/>
                  <a:pt x="1443469" y="3429000"/>
                </a:cubicBezTo>
                <a:cubicBezTo>
                  <a:pt x="1443469" y="2526805"/>
                  <a:pt x="2174842" y="1795432"/>
                  <a:pt x="3077037" y="1795432"/>
                </a:cubicBezTo>
                <a:close/>
                <a:moveTo>
                  <a:pt x="3077037" y="1708150"/>
                </a:moveTo>
                <a:cubicBezTo>
                  <a:pt x="2126638" y="1708150"/>
                  <a:pt x="1356187" y="2478601"/>
                  <a:pt x="1356187" y="3429000"/>
                </a:cubicBezTo>
                <a:cubicBezTo>
                  <a:pt x="1356187" y="4379399"/>
                  <a:pt x="2126638" y="5149850"/>
                  <a:pt x="3077037" y="5149850"/>
                </a:cubicBezTo>
                <a:cubicBezTo>
                  <a:pt x="4027436" y="5149850"/>
                  <a:pt x="4797887" y="4379399"/>
                  <a:pt x="4797887" y="3429000"/>
                </a:cubicBezTo>
                <a:cubicBezTo>
                  <a:pt x="4797887" y="2478601"/>
                  <a:pt x="4027436" y="1708150"/>
                  <a:pt x="3077037" y="1708150"/>
                </a:cubicBezTo>
                <a:close/>
                <a:moveTo>
                  <a:pt x="1510321" y="554804"/>
                </a:moveTo>
                <a:lnTo>
                  <a:pt x="10681679" y="554804"/>
                </a:lnTo>
                <a:cubicBezTo>
                  <a:pt x="11211287" y="554804"/>
                  <a:pt x="11640620" y="984137"/>
                  <a:pt x="11640620" y="1513745"/>
                </a:cubicBezTo>
                <a:lnTo>
                  <a:pt x="11640620" y="5349393"/>
                </a:lnTo>
                <a:cubicBezTo>
                  <a:pt x="11640620" y="5879001"/>
                  <a:pt x="11211287" y="6308334"/>
                  <a:pt x="10681679" y="6308334"/>
                </a:cubicBezTo>
                <a:lnTo>
                  <a:pt x="1510321" y="6308334"/>
                </a:lnTo>
                <a:cubicBezTo>
                  <a:pt x="980713" y="6308334"/>
                  <a:pt x="551380" y="5879001"/>
                  <a:pt x="551380" y="5349393"/>
                </a:cubicBezTo>
                <a:lnTo>
                  <a:pt x="551380" y="1513745"/>
                </a:lnTo>
                <a:cubicBezTo>
                  <a:pt x="551380" y="984137"/>
                  <a:pt x="980713" y="554804"/>
                  <a:pt x="1510321" y="554804"/>
                </a:cubicBezTo>
                <a:close/>
                <a:moveTo>
                  <a:pt x="1368624" y="335194"/>
                </a:moveTo>
                <a:cubicBezTo>
                  <a:pt x="799059" y="335194"/>
                  <a:pt x="337335" y="796918"/>
                  <a:pt x="337335" y="1366483"/>
                </a:cubicBezTo>
                <a:lnTo>
                  <a:pt x="337335" y="5491517"/>
                </a:lnTo>
                <a:cubicBezTo>
                  <a:pt x="337335" y="6061082"/>
                  <a:pt x="799059" y="6522806"/>
                  <a:pt x="1368624" y="6522806"/>
                </a:cubicBezTo>
                <a:lnTo>
                  <a:pt x="10823376" y="6522806"/>
                </a:lnTo>
                <a:cubicBezTo>
                  <a:pt x="11392941" y="6522806"/>
                  <a:pt x="11854665" y="6061082"/>
                  <a:pt x="11854665" y="5491517"/>
                </a:cubicBezTo>
                <a:lnTo>
                  <a:pt x="11854665" y="1366483"/>
                </a:lnTo>
                <a:cubicBezTo>
                  <a:pt x="11854665" y="796918"/>
                  <a:pt x="11392941" y="335194"/>
                  <a:pt x="10823376" y="335194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6F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267875" y="2491770"/>
            <a:ext cx="171992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di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9600" dirty="0">
                <a:solidFill>
                  <a:srgbClr val="348899">
                    <a:alpha val="53000"/>
                  </a:srgbClr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01</a:t>
            </a:r>
            <a:endParaRPr lang="zh-CN" altLang="en-US" sz="9600" dirty="0">
              <a:solidFill>
                <a:srgbClr val="348899">
                  <a:alpha val="53000"/>
                </a:srgbClr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115474" y="3861375"/>
            <a:ext cx="202472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di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dirty="0">
                <a:solidFill>
                  <a:srgbClr val="348899">
                    <a:alpha val="46000"/>
                  </a:srgbClr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PART ONE</a:t>
            </a:r>
            <a:endParaRPr lang="zh-CN" altLang="en-US" sz="2000" dirty="0">
              <a:solidFill>
                <a:srgbClr val="348899">
                  <a:alpha val="46000"/>
                </a:srgbClr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6" name="椭圆 52"/>
          <p:cNvSpPr>
            <a:spLocks noChangeArrowheads="1"/>
          </p:cNvSpPr>
          <p:nvPr/>
        </p:nvSpPr>
        <p:spPr bwMode="auto">
          <a:xfrm>
            <a:off x="10685315" y="5641133"/>
            <a:ext cx="923925" cy="923925"/>
          </a:xfrm>
          <a:prstGeom prst="ellipse">
            <a:avLst/>
          </a:prstGeom>
          <a:solidFill>
            <a:srgbClr val="348899">
              <a:alpha val="25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" name="椭圆 53"/>
          <p:cNvSpPr>
            <a:spLocks noChangeArrowheads="1"/>
          </p:cNvSpPr>
          <p:nvPr/>
        </p:nvSpPr>
        <p:spPr bwMode="auto">
          <a:xfrm>
            <a:off x="9962221" y="880277"/>
            <a:ext cx="631825" cy="631825"/>
          </a:xfrm>
          <a:prstGeom prst="ellipse">
            <a:avLst/>
          </a:prstGeom>
          <a:solidFill>
            <a:srgbClr val="348899">
              <a:alpha val="25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10" name="椭圆 53"/>
          <p:cNvSpPr>
            <a:spLocks noChangeArrowheads="1"/>
          </p:cNvSpPr>
          <p:nvPr/>
        </p:nvSpPr>
        <p:spPr bwMode="auto">
          <a:xfrm>
            <a:off x="11432949" y="1501681"/>
            <a:ext cx="352582" cy="352582"/>
          </a:xfrm>
          <a:prstGeom prst="ellipse">
            <a:avLst/>
          </a:prstGeom>
          <a:solidFill>
            <a:srgbClr val="FBDEB6">
              <a:alpha val="66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BDEB6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528310" y="2814955"/>
            <a:ext cx="5066030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5400" dirty="0">
                <a:solidFill>
                  <a:srgbClr val="348899"/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  <a:sym typeface="思源宋体 CN" panose="02020400000000000000" pitchFamily="18" charset="-122"/>
              </a:rPr>
              <a:t>项目背景及简介</a:t>
            </a:r>
            <a:endParaRPr lang="zh-CN" altLang="en-US" sz="5400" dirty="0">
              <a:solidFill>
                <a:srgbClr val="348899"/>
              </a:solidFill>
              <a:latin typeface="思源宋体 CN SemiBold" panose="02020600000000000000" pitchFamily="18" charset="-122"/>
              <a:ea typeface="思源宋体 CN SemiBold" panose="02020600000000000000" pitchFamily="18" charset="-122"/>
              <a:sym typeface="思源宋体 CN" panose="02020400000000000000" pitchFamily="18" charset="-122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1" cstate="hq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7000"/>
                    </a14:imgEffect>
                    <a14:imgEffect>
                      <a14:colorTemperature colorTemp="6220"/>
                    </a14:imgEffect>
                    <a14:imgEffect>
                      <a14:saturation sat="21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37527" y="1623070"/>
            <a:ext cx="989174" cy="945650"/>
          </a:xfrm>
          <a:prstGeom prst="rect">
            <a:avLst/>
          </a:prstGeom>
        </p:spPr>
      </p:pic>
      <p:sp>
        <p:nvSpPr>
          <p:cNvPr id="27" name="椭圆 52"/>
          <p:cNvSpPr>
            <a:spLocks noChangeArrowheads="1"/>
          </p:cNvSpPr>
          <p:nvPr/>
        </p:nvSpPr>
        <p:spPr bwMode="auto">
          <a:xfrm>
            <a:off x="493352" y="4983588"/>
            <a:ext cx="431322" cy="431322"/>
          </a:xfrm>
          <a:prstGeom prst="ellipse">
            <a:avLst/>
          </a:prstGeom>
          <a:solidFill>
            <a:srgbClr val="FBDEB6">
              <a:alpha val="66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BDEB6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28" name="椭圆 52"/>
          <p:cNvSpPr>
            <a:spLocks noChangeArrowheads="1"/>
          </p:cNvSpPr>
          <p:nvPr/>
        </p:nvSpPr>
        <p:spPr bwMode="auto">
          <a:xfrm>
            <a:off x="1531042" y="5312361"/>
            <a:ext cx="245958" cy="245958"/>
          </a:xfrm>
          <a:prstGeom prst="ellipse">
            <a:avLst/>
          </a:prstGeom>
          <a:solidFill>
            <a:srgbClr val="348899">
              <a:alpha val="25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29" name="椭圆 53"/>
          <p:cNvSpPr>
            <a:spLocks noChangeArrowheads="1"/>
          </p:cNvSpPr>
          <p:nvPr/>
        </p:nvSpPr>
        <p:spPr bwMode="auto">
          <a:xfrm>
            <a:off x="251302" y="248452"/>
            <a:ext cx="764807" cy="764807"/>
          </a:xfrm>
          <a:prstGeom prst="ellipse">
            <a:avLst/>
          </a:prstGeom>
          <a:solidFill>
            <a:srgbClr val="348899">
              <a:alpha val="25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30" name="椭圆 53"/>
          <p:cNvSpPr>
            <a:spLocks noChangeArrowheads="1"/>
          </p:cNvSpPr>
          <p:nvPr/>
        </p:nvSpPr>
        <p:spPr bwMode="auto">
          <a:xfrm>
            <a:off x="1540758" y="767301"/>
            <a:ext cx="245958" cy="245958"/>
          </a:xfrm>
          <a:prstGeom prst="ellipse">
            <a:avLst/>
          </a:prstGeom>
          <a:solidFill>
            <a:srgbClr val="FBDEB6">
              <a:alpha val="66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BDEB6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50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13"/>
          <p:cNvSpPr>
            <a:spLocks noChangeArrowheads="1"/>
          </p:cNvSpPr>
          <p:nvPr/>
        </p:nvSpPr>
        <p:spPr bwMode="auto">
          <a:xfrm>
            <a:off x="4163010" y="426272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6" name="椭圆 15"/>
          <p:cNvSpPr>
            <a:spLocks noChangeArrowheads="1"/>
          </p:cNvSpPr>
          <p:nvPr/>
        </p:nvSpPr>
        <p:spPr bwMode="auto">
          <a:xfrm>
            <a:off x="4537547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7" name="椭圆 16"/>
          <p:cNvSpPr>
            <a:spLocks noChangeArrowheads="1"/>
          </p:cNvSpPr>
          <p:nvPr/>
        </p:nvSpPr>
        <p:spPr bwMode="auto">
          <a:xfrm>
            <a:off x="7644487" y="426271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8" name="椭圆 17"/>
          <p:cNvSpPr>
            <a:spLocks noChangeArrowheads="1"/>
          </p:cNvSpPr>
          <p:nvPr/>
        </p:nvSpPr>
        <p:spPr bwMode="auto">
          <a:xfrm>
            <a:off x="7244594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892038" y="322703"/>
            <a:ext cx="2256419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项目背景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10" name="矩形 6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>
            <a:spLocks noChangeArrowheads="1"/>
          </p:cNvSpPr>
          <p:nvPr/>
        </p:nvSpPr>
        <p:spPr bwMode="auto">
          <a:xfrm>
            <a:off x="5515537" y="1767099"/>
            <a:ext cx="1943412" cy="3322645"/>
          </a:xfrm>
          <a:prstGeom prst="rect">
            <a:avLst/>
          </a:prstGeom>
          <a:blipFill dpi="0" rotWithShape="1">
            <a:blip r:embed="rId1" cstate="hqprint"/>
            <a:srcRect/>
            <a:stretch>
              <a:fillRect t="327"/>
            </a:stretch>
          </a:blipFill>
          <a:ln>
            <a:noFill/>
          </a:ln>
          <a:effec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13" name="矩形 9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>
            <a:spLocks noChangeArrowheads="1"/>
          </p:cNvSpPr>
          <p:nvPr/>
        </p:nvSpPr>
        <p:spPr bwMode="auto">
          <a:xfrm>
            <a:off x="7469864" y="2986952"/>
            <a:ext cx="1943412" cy="3321488"/>
          </a:xfrm>
          <a:prstGeom prst="rect">
            <a:avLst/>
          </a:prstGeom>
          <a:blipFill dpi="0" rotWithShape="1">
            <a:blip r:embed="rId2" cstate="hqprint"/>
            <a:srcRect/>
            <a:stretch>
              <a:fillRect/>
            </a:stretch>
          </a:blipFill>
          <a:ln>
            <a:noFill/>
          </a:ln>
          <a:effec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14" name="矩形 10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>
            <a:spLocks noChangeArrowheads="1"/>
          </p:cNvSpPr>
          <p:nvPr/>
        </p:nvSpPr>
        <p:spPr bwMode="auto">
          <a:xfrm>
            <a:off x="9424371" y="2224299"/>
            <a:ext cx="1943412" cy="3322645"/>
          </a:xfrm>
          <a:prstGeom prst="rect">
            <a:avLst/>
          </a:prstGeom>
          <a:blipFill dpi="0" rotWithShape="1">
            <a:blip r:embed="rId3" cstate="hqprint"/>
            <a:srcRect/>
            <a:stretch>
              <a:fillRect b="461"/>
            </a:stretch>
          </a:blipFill>
          <a:ln>
            <a:noFill/>
          </a:ln>
          <a:effec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7471972" y="1156836"/>
            <a:ext cx="1955966" cy="1591956"/>
            <a:chOff x="5437432" y="4708391"/>
            <a:chExt cx="1955966" cy="1591956"/>
          </a:xfrm>
        </p:grpSpPr>
        <p:sp>
          <p:nvSpPr>
            <p:cNvPr id="12" name="矩形 8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  <p:cNvSpPr>
              <a:spLocks noChangeArrowheads="1"/>
            </p:cNvSpPr>
            <p:nvPr/>
          </p:nvSpPr>
          <p:spPr bwMode="auto">
            <a:xfrm>
              <a:off x="5437432" y="4708391"/>
              <a:ext cx="1943412" cy="1591956"/>
            </a:xfrm>
            <a:prstGeom prst="rect">
              <a:avLst/>
            </a:prstGeom>
            <a:solidFill>
              <a:srgbClr val="348899">
                <a:alpha val="5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tx1">
                    <a:lumMod val="75000"/>
                    <a:lumOff val="25000"/>
                  </a:schemeClr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grpSp>
          <p:nvGrpSpPr>
            <p:cNvPr id="19" name="组合 19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  <p:cNvGrpSpPr/>
            <p:nvPr/>
          </p:nvGrpSpPr>
          <p:grpSpPr bwMode="auto">
            <a:xfrm>
              <a:off x="6232832" y="4867129"/>
              <a:ext cx="353768" cy="338739"/>
              <a:chOff x="0" y="0"/>
              <a:chExt cx="2438400" cy="2332038"/>
            </a:xfrm>
            <a:solidFill>
              <a:schemeClr val="bg1">
                <a:lumMod val="95000"/>
              </a:schemeClr>
            </a:solidFill>
          </p:grpSpPr>
          <p:sp>
            <p:nvSpPr>
              <p:cNvPr id="20" name="Freeform 25"/>
              <p:cNvSpPr>
                <a:spLocks noChangeArrowheads="1"/>
              </p:cNvSpPr>
              <p:nvPr/>
            </p:nvSpPr>
            <p:spPr bwMode="auto">
              <a:xfrm>
                <a:off x="893763" y="1676400"/>
                <a:ext cx="655638" cy="655638"/>
              </a:xfrm>
              <a:custGeom>
                <a:avLst/>
                <a:gdLst>
                  <a:gd name="T0" fmla="*/ 206 w 413"/>
                  <a:gd name="T1" fmla="*/ 413 h 413"/>
                  <a:gd name="T2" fmla="*/ 0 w 413"/>
                  <a:gd name="T3" fmla="*/ 0 h 413"/>
                  <a:gd name="T4" fmla="*/ 413 w 413"/>
                  <a:gd name="T5" fmla="*/ 0 h 413"/>
                  <a:gd name="T6" fmla="*/ 206 w 413"/>
                  <a:gd name="T7" fmla="*/ 413 h 4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3"/>
                  <a:gd name="T13" fmla="*/ 0 h 413"/>
                  <a:gd name="T14" fmla="*/ 413 w 413"/>
                  <a:gd name="T15" fmla="*/ 413 h 4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3" h="413">
                    <a:moveTo>
                      <a:pt x="206" y="413"/>
                    </a:moveTo>
                    <a:lnTo>
                      <a:pt x="0" y="0"/>
                    </a:lnTo>
                    <a:lnTo>
                      <a:pt x="413" y="0"/>
                    </a:lnTo>
                    <a:lnTo>
                      <a:pt x="206" y="4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zh-CN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endParaRPr>
              </a:p>
            </p:txBody>
          </p:sp>
          <p:sp>
            <p:nvSpPr>
              <p:cNvPr id="21" name="任意多边形 2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2438400" cy="1774825"/>
              </a:xfrm>
              <a:custGeom>
                <a:avLst/>
                <a:gdLst>
                  <a:gd name="T0" fmla="*/ 290196 w 2438400"/>
                  <a:gd name="T1" fmla="*/ 0 h 1774825"/>
                  <a:gd name="T2" fmla="*/ 2151973 w 2438400"/>
                  <a:gd name="T3" fmla="*/ 0 h 1774825"/>
                  <a:gd name="T4" fmla="*/ 2438400 w 2438400"/>
                  <a:gd name="T5" fmla="*/ 286384 h 1774825"/>
                  <a:gd name="T6" fmla="*/ 2438400 w 2438400"/>
                  <a:gd name="T7" fmla="*/ 1484673 h 1774825"/>
                  <a:gd name="T8" fmla="*/ 2151973 w 2438400"/>
                  <a:gd name="T9" fmla="*/ 1774825 h 1774825"/>
                  <a:gd name="T10" fmla="*/ 290196 w 2438400"/>
                  <a:gd name="T11" fmla="*/ 1774825 h 1774825"/>
                  <a:gd name="T12" fmla="*/ 0 w 2438400"/>
                  <a:gd name="T13" fmla="*/ 1484673 h 1774825"/>
                  <a:gd name="T14" fmla="*/ 0 w 2438400"/>
                  <a:gd name="T15" fmla="*/ 286384 h 1774825"/>
                  <a:gd name="T16" fmla="*/ 290196 w 2438400"/>
                  <a:gd name="T17" fmla="*/ 0 h 1774825"/>
                  <a:gd name="T18" fmla="*/ 471488 w 2438400"/>
                  <a:gd name="T19" fmla="*/ 425450 h 1774825"/>
                  <a:gd name="T20" fmla="*/ 471488 w 2438400"/>
                  <a:gd name="T21" fmla="*/ 598488 h 1774825"/>
                  <a:gd name="T22" fmla="*/ 1971676 w 2438400"/>
                  <a:gd name="T23" fmla="*/ 598488 h 1774825"/>
                  <a:gd name="T24" fmla="*/ 1971676 w 2438400"/>
                  <a:gd name="T25" fmla="*/ 425450 h 1774825"/>
                  <a:gd name="T26" fmla="*/ 471488 w 2438400"/>
                  <a:gd name="T27" fmla="*/ 425450 h 1774825"/>
                  <a:gd name="T28" fmla="*/ 471488 w 2438400"/>
                  <a:gd name="T29" fmla="*/ 801688 h 1774825"/>
                  <a:gd name="T30" fmla="*/ 471488 w 2438400"/>
                  <a:gd name="T31" fmla="*/ 971551 h 1774825"/>
                  <a:gd name="T32" fmla="*/ 1971676 w 2438400"/>
                  <a:gd name="T33" fmla="*/ 971551 h 1774825"/>
                  <a:gd name="T34" fmla="*/ 1971676 w 2438400"/>
                  <a:gd name="T35" fmla="*/ 801688 h 1774825"/>
                  <a:gd name="T36" fmla="*/ 471488 w 2438400"/>
                  <a:gd name="T37" fmla="*/ 801688 h 1774825"/>
                  <a:gd name="T38" fmla="*/ 471488 w 2438400"/>
                  <a:gd name="T39" fmla="*/ 1174750 h 1774825"/>
                  <a:gd name="T40" fmla="*/ 471488 w 2438400"/>
                  <a:gd name="T41" fmla="*/ 1347788 h 1774825"/>
                  <a:gd name="T42" fmla="*/ 1971676 w 2438400"/>
                  <a:gd name="T43" fmla="*/ 1347788 h 1774825"/>
                  <a:gd name="T44" fmla="*/ 1971676 w 2438400"/>
                  <a:gd name="T45" fmla="*/ 1174750 h 1774825"/>
                  <a:gd name="T46" fmla="*/ 471488 w 2438400"/>
                  <a:gd name="T47" fmla="*/ 1174750 h 1774825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w 2438400"/>
                  <a:gd name="T73" fmla="*/ 0 h 1774825"/>
                  <a:gd name="T74" fmla="*/ 2438400 w 2438400"/>
                  <a:gd name="T75" fmla="*/ 1774825 h 1774825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T72" t="T73" r="T74" b="T75"/>
                <a:pathLst>
                  <a:path w="2438400" h="1774825">
                    <a:moveTo>
                      <a:pt x="290196" y="0"/>
                    </a:moveTo>
                    <a:cubicBezTo>
                      <a:pt x="2151973" y="0"/>
                      <a:pt x="2151973" y="0"/>
                      <a:pt x="2151973" y="0"/>
                    </a:cubicBezTo>
                    <a:cubicBezTo>
                      <a:pt x="2310262" y="0"/>
                      <a:pt x="2438400" y="128119"/>
                      <a:pt x="2438400" y="286384"/>
                    </a:cubicBezTo>
                    <a:lnTo>
                      <a:pt x="2438400" y="1484673"/>
                    </a:lnTo>
                    <a:cubicBezTo>
                      <a:pt x="2438400" y="1646706"/>
                      <a:pt x="2310262" y="1774825"/>
                      <a:pt x="2151973" y="1774825"/>
                    </a:cubicBezTo>
                    <a:cubicBezTo>
                      <a:pt x="290196" y="1774825"/>
                      <a:pt x="290196" y="1774825"/>
                      <a:pt x="290196" y="1774825"/>
                    </a:cubicBezTo>
                    <a:cubicBezTo>
                      <a:pt x="131907" y="1774825"/>
                      <a:pt x="0" y="1646706"/>
                      <a:pt x="0" y="1484673"/>
                    </a:cubicBezTo>
                    <a:cubicBezTo>
                      <a:pt x="0" y="286384"/>
                      <a:pt x="0" y="286384"/>
                      <a:pt x="0" y="286384"/>
                    </a:cubicBezTo>
                    <a:cubicBezTo>
                      <a:pt x="0" y="128119"/>
                      <a:pt x="131907" y="0"/>
                      <a:pt x="290196" y="0"/>
                    </a:cubicBezTo>
                    <a:close/>
                    <a:moveTo>
                      <a:pt x="471488" y="425450"/>
                    </a:moveTo>
                    <a:lnTo>
                      <a:pt x="471488" y="598488"/>
                    </a:lnTo>
                    <a:lnTo>
                      <a:pt x="1971676" y="598488"/>
                    </a:lnTo>
                    <a:lnTo>
                      <a:pt x="1971676" y="425450"/>
                    </a:lnTo>
                    <a:lnTo>
                      <a:pt x="471488" y="425450"/>
                    </a:lnTo>
                    <a:close/>
                    <a:moveTo>
                      <a:pt x="471488" y="801688"/>
                    </a:moveTo>
                    <a:lnTo>
                      <a:pt x="471488" y="971551"/>
                    </a:lnTo>
                    <a:lnTo>
                      <a:pt x="1971676" y="971551"/>
                    </a:lnTo>
                    <a:lnTo>
                      <a:pt x="1971676" y="801688"/>
                    </a:lnTo>
                    <a:lnTo>
                      <a:pt x="471488" y="801688"/>
                    </a:lnTo>
                    <a:close/>
                    <a:moveTo>
                      <a:pt x="471488" y="1174750"/>
                    </a:moveTo>
                    <a:lnTo>
                      <a:pt x="471488" y="1347788"/>
                    </a:lnTo>
                    <a:lnTo>
                      <a:pt x="1971676" y="1347788"/>
                    </a:lnTo>
                    <a:lnTo>
                      <a:pt x="1971676" y="1174750"/>
                    </a:lnTo>
                    <a:lnTo>
                      <a:pt x="471488" y="1174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zh-CN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endParaRPr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5503618" y="5453129"/>
              <a:ext cx="1889780" cy="4914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dirty="0">
                  <a:solidFill>
                    <a:schemeClr val="bg1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The</a:t>
              </a:r>
              <a:r>
                <a:rPr lang="en-US" altLang="zh-CN" sz="2000" dirty="0">
                  <a:solidFill>
                    <a:schemeClr val="bg1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 </a:t>
              </a:r>
              <a:r>
                <a:rPr lang="zh-CN" altLang="en-US" sz="2000" dirty="0">
                  <a:solidFill>
                    <a:schemeClr val="bg1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Superego</a:t>
              </a:r>
              <a:endParaRPr lang="zh-CN" altLang="en-US" sz="2000" dirty="0">
                <a:solidFill>
                  <a:schemeClr val="bg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741680" y="1259205"/>
            <a:ext cx="4538345" cy="5410051"/>
            <a:chOff x="741666" y="1259343"/>
            <a:chExt cx="4241300" cy="4165851"/>
          </a:xfrm>
        </p:grpSpPr>
        <p:sp>
          <p:nvSpPr>
            <p:cNvPr id="37" name="矩形 36"/>
            <p:cNvSpPr/>
            <p:nvPr/>
          </p:nvSpPr>
          <p:spPr>
            <a:xfrm>
              <a:off x="741666" y="1259343"/>
              <a:ext cx="2114549" cy="3544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2400" dirty="0">
                  <a:solidFill>
                    <a:srgbClr val="348899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项目背景</a:t>
              </a:r>
              <a:r>
                <a:rPr lang="zh-CN" altLang="en-US" sz="2400" dirty="0">
                  <a:solidFill>
                    <a:srgbClr val="348899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介绍</a:t>
              </a:r>
              <a:endPara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741666" y="1754059"/>
              <a:ext cx="4241300" cy="36711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dirty="0">
                  <a:solidFill>
                    <a:schemeClr val="bg1">
                      <a:lumMod val="65000"/>
                    </a:schemeClr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     </a:t>
              </a:r>
              <a:r>
                <a:rPr lang="zh-CN" altLang="en-US" dirty="0">
                  <a:solidFill>
                    <a:schemeClr val="bg1">
                      <a:lumMod val="65000"/>
                    </a:schemeClr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毕业设计是高等学校各学科专业的应届毕业生的总结性独立作业，要求学生针对某一课题，综合运用本专业有关课程的理论和技术做出解决实际问题的软件。但根据调研，现各高校的毕设选题系统功能都还不够完善，甚至没有，使得学生、教师和管理员三方都不能及时得到反馈。</a:t>
              </a:r>
              <a:r>
                <a:rPr lang="zh-CN" altLang="en-US" dirty="0">
                  <a:solidFill>
                    <a:schemeClr val="bg1">
                      <a:lumMod val="65000"/>
                    </a:schemeClr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毕业设计是高等学校教学过程的重要环节之一，</a:t>
              </a:r>
              <a:r>
                <a:rPr lang="zh-CN" altLang="en-US" dirty="0">
                  <a:solidFill>
                    <a:schemeClr val="bg1">
                      <a:lumMod val="65000"/>
                    </a:schemeClr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因此，我们团队拟搭建一个毕设</a:t>
              </a:r>
              <a:r>
                <a:rPr lang="zh-CN" altLang="en-US" dirty="0">
                  <a:solidFill>
                    <a:schemeClr val="bg1">
                      <a:lumMod val="65000"/>
                    </a:schemeClr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选题系统。在毕业设计选题阶段，该系统可以高效率的进行选题等双向选取工作，并且给教务处老师的工作也减轻了一定压力，方便学生选题，和教师沟通等，也有利于学院开展选题工作，效率高。</a:t>
              </a:r>
              <a:endParaRPr lang="zh-CN" altLang="en-US" dirty="0">
                <a:solidFill>
                  <a:schemeClr val="bg1">
                    <a:lumMod val="65000"/>
                  </a:schemeClr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cxnSp>
          <p:nvCxnSpPr>
            <p:cNvPr id="43" name="直接连接符 42"/>
            <p:cNvCxnSpPr/>
            <p:nvPr/>
          </p:nvCxnSpPr>
          <p:spPr>
            <a:xfrm>
              <a:off x="852941" y="1651288"/>
              <a:ext cx="1890445" cy="0"/>
            </a:xfrm>
            <a:prstGeom prst="line">
              <a:avLst/>
            </a:prstGeom>
            <a:ln w="41275">
              <a:solidFill>
                <a:srgbClr val="C8ECE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8" decel="76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3" grpId="0" animBg="1"/>
      <p:bldP spid="14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F1EB">
            <a:alpha val="1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: 形状 25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3095625 w 12192000"/>
              <a:gd name="connsiteY0" fmla="*/ 1946275 h 6858000"/>
              <a:gd name="connsiteX1" fmla="*/ 1612900 w 12192000"/>
              <a:gd name="connsiteY1" fmla="*/ 3429000 h 6858000"/>
              <a:gd name="connsiteX2" fmla="*/ 3095625 w 12192000"/>
              <a:gd name="connsiteY2" fmla="*/ 4911725 h 6858000"/>
              <a:gd name="connsiteX3" fmla="*/ 4578351 w 12192000"/>
              <a:gd name="connsiteY3" fmla="*/ 3429000 h 6858000"/>
              <a:gd name="connsiteX4" fmla="*/ 3095625 w 12192000"/>
              <a:gd name="connsiteY4" fmla="*/ 1946275 h 6858000"/>
              <a:gd name="connsiteX5" fmla="*/ 3077037 w 12192000"/>
              <a:gd name="connsiteY5" fmla="*/ 1795432 h 6858000"/>
              <a:gd name="connsiteX6" fmla="*/ 4710605 w 12192000"/>
              <a:gd name="connsiteY6" fmla="*/ 3429000 h 6858000"/>
              <a:gd name="connsiteX7" fmla="*/ 3077037 w 12192000"/>
              <a:gd name="connsiteY7" fmla="*/ 5062568 h 6858000"/>
              <a:gd name="connsiteX8" fmla="*/ 1443469 w 12192000"/>
              <a:gd name="connsiteY8" fmla="*/ 3429000 h 6858000"/>
              <a:gd name="connsiteX9" fmla="*/ 3077037 w 12192000"/>
              <a:gd name="connsiteY9" fmla="*/ 1795432 h 6858000"/>
              <a:gd name="connsiteX10" fmla="*/ 3077037 w 12192000"/>
              <a:gd name="connsiteY10" fmla="*/ 1708150 h 6858000"/>
              <a:gd name="connsiteX11" fmla="*/ 1356187 w 12192000"/>
              <a:gd name="connsiteY11" fmla="*/ 3429000 h 6858000"/>
              <a:gd name="connsiteX12" fmla="*/ 3077037 w 12192000"/>
              <a:gd name="connsiteY12" fmla="*/ 5149850 h 6858000"/>
              <a:gd name="connsiteX13" fmla="*/ 4797887 w 12192000"/>
              <a:gd name="connsiteY13" fmla="*/ 3429000 h 6858000"/>
              <a:gd name="connsiteX14" fmla="*/ 3077037 w 12192000"/>
              <a:gd name="connsiteY14" fmla="*/ 1708150 h 6858000"/>
              <a:gd name="connsiteX15" fmla="*/ 1510321 w 12192000"/>
              <a:gd name="connsiteY15" fmla="*/ 554804 h 6858000"/>
              <a:gd name="connsiteX16" fmla="*/ 10681679 w 12192000"/>
              <a:gd name="connsiteY16" fmla="*/ 554804 h 6858000"/>
              <a:gd name="connsiteX17" fmla="*/ 11640620 w 12192000"/>
              <a:gd name="connsiteY17" fmla="*/ 1513745 h 6858000"/>
              <a:gd name="connsiteX18" fmla="*/ 11640620 w 12192000"/>
              <a:gd name="connsiteY18" fmla="*/ 5349393 h 6858000"/>
              <a:gd name="connsiteX19" fmla="*/ 10681679 w 12192000"/>
              <a:gd name="connsiteY19" fmla="*/ 6308334 h 6858000"/>
              <a:gd name="connsiteX20" fmla="*/ 1510321 w 12192000"/>
              <a:gd name="connsiteY20" fmla="*/ 6308334 h 6858000"/>
              <a:gd name="connsiteX21" fmla="*/ 551380 w 12192000"/>
              <a:gd name="connsiteY21" fmla="*/ 5349393 h 6858000"/>
              <a:gd name="connsiteX22" fmla="*/ 551380 w 12192000"/>
              <a:gd name="connsiteY22" fmla="*/ 1513745 h 6858000"/>
              <a:gd name="connsiteX23" fmla="*/ 1510321 w 12192000"/>
              <a:gd name="connsiteY23" fmla="*/ 554804 h 6858000"/>
              <a:gd name="connsiteX24" fmla="*/ 1368624 w 12192000"/>
              <a:gd name="connsiteY24" fmla="*/ 335194 h 6858000"/>
              <a:gd name="connsiteX25" fmla="*/ 337335 w 12192000"/>
              <a:gd name="connsiteY25" fmla="*/ 1366483 h 6858000"/>
              <a:gd name="connsiteX26" fmla="*/ 337335 w 12192000"/>
              <a:gd name="connsiteY26" fmla="*/ 5491517 h 6858000"/>
              <a:gd name="connsiteX27" fmla="*/ 1368624 w 12192000"/>
              <a:gd name="connsiteY27" fmla="*/ 6522806 h 6858000"/>
              <a:gd name="connsiteX28" fmla="*/ 10823376 w 12192000"/>
              <a:gd name="connsiteY28" fmla="*/ 6522806 h 6858000"/>
              <a:gd name="connsiteX29" fmla="*/ 11854665 w 12192000"/>
              <a:gd name="connsiteY29" fmla="*/ 5491517 h 6858000"/>
              <a:gd name="connsiteX30" fmla="*/ 11854665 w 12192000"/>
              <a:gd name="connsiteY30" fmla="*/ 1366483 h 6858000"/>
              <a:gd name="connsiteX31" fmla="*/ 10823376 w 12192000"/>
              <a:gd name="connsiteY31" fmla="*/ 335194 h 6858000"/>
              <a:gd name="connsiteX32" fmla="*/ 0 w 12192000"/>
              <a:gd name="connsiteY32" fmla="*/ 0 h 6858000"/>
              <a:gd name="connsiteX33" fmla="*/ 12192000 w 12192000"/>
              <a:gd name="connsiteY33" fmla="*/ 0 h 6858000"/>
              <a:gd name="connsiteX34" fmla="*/ 12192000 w 12192000"/>
              <a:gd name="connsiteY34" fmla="*/ 6858000 h 6858000"/>
              <a:gd name="connsiteX35" fmla="*/ 0 w 12192000"/>
              <a:gd name="connsiteY3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2192000" h="6858000">
                <a:moveTo>
                  <a:pt x="3095625" y="1946275"/>
                </a:moveTo>
                <a:cubicBezTo>
                  <a:pt x="2276739" y="1946275"/>
                  <a:pt x="1612900" y="2610114"/>
                  <a:pt x="1612900" y="3429000"/>
                </a:cubicBezTo>
                <a:cubicBezTo>
                  <a:pt x="1612900" y="4247886"/>
                  <a:pt x="2276739" y="4911725"/>
                  <a:pt x="3095625" y="4911725"/>
                </a:cubicBezTo>
                <a:cubicBezTo>
                  <a:pt x="3914511" y="4911725"/>
                  <a:pt x="4578351" y="4247886"/>
                  <a:pt x="4578351" y="3429000"/>
                </a:cubicBezTo>
                <a:cubicBezTo>
                  <a:pt x="4578351" y="2610114"/>
                  <a:pt x="3914511" y="1946275"/>
                  <a:pt x="3095625" y="1946275"/>
                </a:cubicBezTo>
                <a:close/>
                <a:moveTo>
                  <a:pt x="3077037" y="1795432"/>
                </a:moveTo>
                <a:cubicBezTo>
                  <a:pt x="3979232" y="1795432"/>
                  <a:pt x="4710605" y="2526805"/>
                  <a:pt x="4710605" y="3429000"/>
                </a:cubicBezTo>
                <a:cubicBezTo>
                  <a:pt x="4710605" y="4331195"/>
                  <a:pt x="3979232" y="5062568"/>
                  <a:pt x="3077037" y="5062568"/>
                </a:cubicBezTo>
                <a:cubicBezTo>
                  <a:pt x="2174842" y="5062568"/>
                  <a:pt x="1443469" y="4331195"/>
                  <a:pt x="1443469" y="3429000"/>
                </a:cubicBezTo>
                <a:cubicBezTo>
                  <a:pt x="1443469" y="2526805"/>
                  <a:pt x="2174842" y="1795432"/>
                  <a:pt x="3077037" y="1795432"/>
                </a:cubicBezTo>
                <a:close/>
                <a:moveTo>
                  <a:pt x="3077037" y="1708150"/>
                </a:moveTo>
                <a:cubicBezTo>
                  <a:pt x="2126638" y="1708150"/>
                  <a:pt x="1356187" y="2478601"/>
                  <a:pt x="1356187" y="3429000"/>
                </a:cubicBezTo>
                <a:cubicBezTo>
                  <a:pt x="1356187" y="4379399"/>
                  <a:pt x="2126638" y="5149850"/>
                  <a:pt x="3077037" y="5149850"/>
                </a:cubicBezTo>
                <a:cubicBezTo>
                  <a:pt x="4027436" y="5149850"/>
                  <a:pt x="4797887" y="4379399"/>
                  <a:pt x="4797887" y="3429000"/>
                </a:cubicBezTo>
                <a:cubicBezTo>
                  <a:pt x="4797887" y="2478601"/>
                  <a:pt x="4027436" y="1708150"/>
                  <a:pt x="3077037" y="1708150"/>
                </a:cubicBezTo>
                <a:close/>
                <a:moveTo>
                  <a:pt x="1510321" y="554804"/>
                </a:moveTo>
                <a:lnTo>
                  <a:pt x="10681679" y="554804"/>
                </a:lnTo>
                <a:cubicBezTo>
                  <a:pt x="11211287" y="554804"/>
                  <a:pt x="11640620" y="984137"/>
                  <a:pt x="11640620" y="1513745"/>
                </a:cubicBezTo>
                <a:lnTo>
                  <a:pt x="11640620" y="5349393"/>
                </a:lnTo>
                <a:cubicBezTo>
                  <a:pt x="11640620" y="5879001"/>
                  <a:pt x="11211287" y="6308334"/>
                  <a:pt x="10681679" y="6308334"/>
                </a:cubicBezTo>
                <a:lnTo>
                  <a:pt x="1510321" y="6308334"/>
                </a:lnTo>
                <a:cubicBezTo>
                  <a:pt x="980713" y="6308334"/>
                  <a:pt x="551380" y="5879001"/>
                  <a:pt x="551380" y="5349393"/>
                </a:cubicBezTo>
                <a:lnTo>
                  <a:pt x="551380" y="1513745"/>
                </a:lnTo>
                <a:cubicBezTo>
                  <a:pt x="551380" y="984137"/>
                  <a:pt x="980713" y="554804"/>
                  <a:pt x="1510321" y="554804"/>
                </a:cubicBezTo>
                <a:close/>
                <a:moveTo>
                  <a:pt x="1368624" y="335194"/>
                </a:moveTo>
                <a:cubicBezTo>
                  <a:pt x="799059" y="335194"/>
                  <a:pt x="337335" y="796918"/>
                  <a:pt x="337335" y="1366483"/>
                </a:cubicBezTo>
                <a:lnTo>
                  <a:pt x="337335" y="5491517"/>
                </a:lnTo>
                <a:cubicBezTo>
                  <a:pt x="337335" y="6061082"/>
                  <a:pt x="799059" y="6522806"/>
                  <a:pt x="1368624" y="6522806"/>
                </a:cubicBezTo>
                <a:lnTo>
                  <a:pt x="10823376" y="6522806"/>
                </a:lnTo>
                <a:cubicBezTo>
                  <a:pt x="11392941" y="6522806"/>
                  <a:pt x="11854665" y="6061082"/>
                  <a:pt x="11854665" y="5491517"/>
                </a:cubicBezTo>
                <a:lnTo>
                  <a:pt x="11854665" y="1366483"/>
                </a:lnTo>
                <a:cubicBezTo>
                  <a:pt x="11854665" y="796918"/>
                  <a:pt x="11392941" y="335194"/>
                  <a:pt x="10823376" y="335194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6F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267875" y="2491770"/>
            <a:ext cx="171992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di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9600" dirty="0">
                <a:solidFill>
                  <a:srgbClr val="348899">
                    <a:alpha val="53000"/>
                  </a:srgbClr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02</a:t>
            </a:r>
            <a:endParaRPr lang="zh-CN" altLang="en-US" sz="9600" dirty="0">
              <a:solidFill>
                <a:srgbClr val="348899">
                  <a:alpha val="53000"/>
                </a:srgbClr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115474" y="3861375"/>
            <a:ext cx="202472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di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dirty="0">
                <a:solidFill>
                  <a:srgbClr val="348899">
                    <a:alpha val="46000"/>
                  </a:srgbClr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PART TWO</a:t>
            </a:r>
            <a:endParaRPr lang="zh-CN" altLang="en-US" sz="2000" dirty="0">
              <a:solidFill>
                <a:srgbClr val="348899">
                  <a:alpha val="46000"/>
                </a:srgbClr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6" name="椭圆 52"/>
          <p:cNvSpPr>
            <a:spLocks noChangeArrowheads="1"/>
          </p:cNvSpPr>
          <p:nvPr/>
        </p:nvSpPr>
        <p:spPr bwMode="auto">
          <a:xfrm>
            <a:off x="10685315" y="5641133"/>
            <a:ext cx="923925" cy="923925"/>
          </a:xfrm>
          <a:prstGeom prst="ellipse">
            <a:avLst/>
          </a:prstGeom>
          <a:solidFill>
            <a:srgbClr val="348899">
              <a:alpha val="25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" name="椭圆 53"/>
          <p:cNvSpPr>
            <a:spLocks noChangeArrowheads="1"/>
          </p:cNvSpPr>
          <p:nvPr/>
        </p:nvSpPr>
        <p:spPr bwMode="auto">
          <a:xfrm>
            <a:off x="9962221" y="880277"/>
            <a:ext cx="631825" cy="631825"/>
          </a:xfrm>
          <a:prstGeom prst="ellipse">
            <a:avLst/>
          </a:prstGeom>
          <a:solidFill>
            <a:srgbClr val="348899">
              <a:alpha val="25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10" name="椭圆 53"/>
          <p:cNvSpPr>
            <a:spLocks noChangeArrowheads="1"/>
          </p:cNvSpPr>
          <p:nvPr/>
        </p:nvSpPr>
        <p:spPr bwMode="auto">
          <a:xfrm>
            <a:off x="11432949" y="1501681"/>
            <a:ext cx="352582" cy="352582"/>
          </a:xfrm>
          <a:prstGeom prst="ellipse">
            <a:avLst/>
          </a:prstGeom>
          <a:solidFill>
            <a:srgbClr val="FBDEB6">
              <a:alpha val="66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BDEB6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1" cstate="hq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7000"/>
                    </a14:imgEffect>
                    <a14:imgEffect>
                      <a14:colorTemperature colorTemp="6220"/>
                    </a14:imgEffect>
                    <a14:imgEffect>
                      <a14:saturation sat="21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37527" y="1623070"/>
            <a:ext cx="989174" cy="945650"/>
          </a:xfrm>
          <a:prstGeom prst="rect">
            <a:avLst/>
          </a:prstGeom>
        </p:spPr>
      </p:pic>
      <p:sp>
        <p:nvSpPr>
          <p:cNvPr id="27" name="椭圆 52"/>
          <p:cNvSpPr>
            <a:spLocks noChangeArrowheads="1"/>
          </p:cNvSpPr>
          <p:nvPr/>
        </p:nvSpPr>
        <p:spPr bwMode="auto">
          <a:xfrm>
            <a:off x="493352" y="4983588"/>
            <a:ext cx="431322" cy="431322"/>
          </a:xfrm>
          <a:prstGeom prst="ellipse">
            <a:avLst/>
          </a:prstGeom>
          <a:solidFill>
            <a:srgbClr val="FBDEB6">
              <a:alpha val="66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BDEB6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28" name="椭圆 52"/>
          <p:cNvSpPr>
            <a:spLocks noChangeArrowheads="1"/>
          </p:cNvSpPr>
          <p:nvPr/>
        </p:nvSpPr>
        <p:spPr bwMode="auto">
          <a:xfrm>
            <a:off x="1531042" y="5312361"/>
            <a:ext cx="245958" cy="245958"/>
          </a:xfrm>
          <a:prstGeom prst="ellipse">
            <a:avLst/>
          </a:prstGeom>
          <a:solidFill>
            <a:srgbClr val="348899">
              <a:alpha val="25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29" name="椭圆 53"/>
          <p:cNvSpPr>
            <a:spLocks noChangeArrowheads="1"/>
          </p:cNvSpPr>
          <p:nvPr/>
        </p:nvSpPr>
        <p:spPr bwMode="auto">
          <a:xfrm>
            <a:off x="251302" y="248452"/>
            <a:ext cx="764807" cy="764807"/>
          </a:xfrm>
          <a:prstGeom prst="ellipse">
            <a:avLst/>
          </a:prstGeom>
          <a:solidFill>
            <a:srgbClr val="348899">
              <a:alpha val="25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30" name="椭圆 53"/>
          <p:cNvSpPr>
            <a:spLocks noChangeArrowheads="1"/>
          </p:cNvSpPr>
          <p:nvPr/>
        </p:nvSpPr>
        <p:spPr bwMode="auto">
          <a:xfrm>
            <a:off x="1540758" y="767301"/>
            <a:ext cx="245958" cy="245958"/>
          </a:xfrm>
          <a:prstGeom prst="ellipse">
            <a:avLst/>
          </a:prstGeom>
          <a:solidFill>
            <a:srgbClr val="FBDEB6">
              <a:alpha val="66000"/>
            </a:srgbClr>
          </a:solidFill>
          <a:ln w="6350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BDEB6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767705" y="2814955"/>
            <a:ext cx="4826635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5400" dirty="0">
                <a:solidFill>
                  <a:srgbClr val="348899"/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  <a:sym typeface="思源宋体 CN" panose="02020400000000000000" pitchFamily="18" charset="-122"/>
              </a:rPr>
              <a:t>开发</a:t>
            </a:r>
            <a:r>
              <a:rPr lang="zh-CN" altLang="en-US" sz="5400" dirty="0">
                <a:solidFill>
                  <a:srgbClr val="348899"/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  <a:sym typeface="思源宋体 CN" panose="02020400000000000000" pitchFamily="18" charset="-122"/>
              </a:rPr>
              <a:t>过程</a:t>
            </a:r>
            <a:endParaRPr lang="zh-CN" altLang="en-US" sz="5400" dirty="0">
              <a:solidFill>
                <a:srgbClr val="348899"/>
              </a:solidFill>
              <a:latin typeface="思源宋体 CN SemiBold" panose="02020600000000000000" pitchFamily="18" charset="-122"/>
              <a:ea typeface="思源宋体 CN SemiBold" panose="02020600000000000000" pitchFamily="18" charset="-122"/>
              <a:sym typeface="思源宋体 CN" panose="020204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50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3354405"/>
            <a:ext cx="12192000" cy="1050925"/>
            <a:chOff x="0" y="3354405"/>
            <a:chExt cx="12192000" cy="1050925"/>
          </a:xfrm>
        </p:grpSpPr>
        <p:sp>
          <p:nvSpPr>
            <p:cNvPr id="38" name="矩形 11"/>
            <p:cNvSpPr>
              <a:spLocks noChangeArrowheads="1"/>
            </p:cNvSpPr>
            <p:nvPr/>
          </p:nvSpPr>
          <p:spPr bwMode="auto">
            <a:xfrm>
              <a:off x="0" y="3354405"/>
              <a:ext cx="12192000" cy="1050925"/>
            </a:xfrm>
            <a:prstGeom prst="rect">
              <a:avLst/>
            </a:prstGeom>
            <a:solidFill>
              <a:srgbClr val="C8ECE3"/>
            </a:solidFill>
            <a:ln w="9525">
              <a:noFill/>
              <a:miter lim="800000"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cxnSp>
          <p:nvCxnSpPr>
            <p:cNvPr id="39" name="直接连接符 14"/>
            <p:cNvCxnSpPr>
              <a:cxnSpLocks noChangeShapeType="1"/>
              <a:stCxn id="38" idx="1"/>
              <a:endCxn id="38" idx="3"/>
            </p:cNvCxnSpPr>
            <p:nvPr/>
          </p:nvCxnSpPr>
          <p:spPr bwMode="auto">
            <a:xfrm>
              <a:off x="0" y="3879868"/>
              <a:ext cx="12192000" cy="1587"/>
            </a:xfrm>
            <a:prstGeom prst="line">
              <a:avLst/>
            </a:prstGeom>
            <a:noFill/>
            <a:ln w="19050">
              <a:solidFill>
                <a:srgbClr val="348899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0" name="椭圆 18"/>
            <p:cNvSpPr>
              <a:spLocks noChangeArrowheads="1"/>
            </p:cNvSpPr>
            <p:nvPr/>
          </p:nvSpPr>
          <p:spPr bwMode="auto">
            <a:xfrm>
              <a:off x="1668463" y="3784618"/>
              <a:ext cx="195262" cy="193675"/>
            </a:xfrm>
            <a:prstGeom prst="ellipse">
              <a:avLst/>
            </a:prstGeom>
            <a:solidFill>
              <a:srgbClr val="348899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42" name="椭圆 19"/>
            <p:cNvSpPr>
              <a:spLocks noChangeArrowheads="1"/>
            </p:cNvSpPr>
            <p:nvPr/>
          </p:nvSpPr>
          <p:spPr bwMode="auto">
            <a:xfrm>
              <a:off x="3860800" y="3783030"/>
              <a:ext cx="193675" cy="193675"/>
            </a:xfrm>
            <a:prstGeom prst="ellipse">
              <a:avLst/>
            </a:prstGeom>
            <a:solidFill>
              <a:srgbClr val="348899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49" name="椭圆 20"/>
            <p:cNvSpPr>
              <a:spLocks noChangeArrowheads="1"/>
            </p:cNvSpPr>
            <p:nvPr/>
          </p:nvSpPr>
          <p:spPr bwMode="auto">
            <a:xfrm>
              <a:off x="6008688" y="3795730"/>
              <a:ext cx="193675" cy="193675"/>
            </a:xfrm>
            <a:prstGeom prst="ellipse">
              <a:avLst/>
            </a:prstGeom>
            <a:solidFill>
              <a:srgbClr val="348899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50" name="椭圆 21"/>
            <p:cNvSpPr>
              <a:spLocks noChangeArrowheads="1"/>
            </p:cNvSpPr>
            <p:nvPr/>
          </p:nvSpPr>
          <p:spPr bwMode="auto">
            <a:xfrm>
              <a:off x="8199438" y="3783030"/>
              <a:ext cx="195262" cy="193675"/>
            </a:xfrm>
            <a:prstGeom prst="ellipse">
              <a:avLst/>
            </a:prstGeom>
            <a:solidFill>
              <a:srgbClr val="348899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55" name="椭圆 26"/>
            <p:cNvSpPr>
              <a:spLocks noChangeArrowheads="1"/>
            </p:cNvSpPr>
            <p:nvPr/>
          </p:nvSpPr>
          <p:spPr bwMode="auto">
            <a:xfrm>
              <a:off x="10334625" y="3798905"/>
              <a:ext cx="193675" cy="193675"/>
            </a:xfrm>
            <a:prstGeom prst="ellipse">
              <a:avLst/>
            </a:prstGeom>
            <a:solidFill>
              <a:srgbClr val="348899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</p:grpSp>
      <p:sp>
        <p:nvSpPr>
          <p:cNvPr id="5" name="椭圆 13"/>
          <p:cNvSpPr>
            <a:spLocks noChangeArrowheads="1"/>
          </p:cNvSpPr>
          <p:nvPr/>
        </p:nvSpPr>
        <p:spPr bwMode="auto">
          <a:xfrm>
            <a:off x="4163010" y="426272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6" name="椭圆 15"/>
          <p:cNvSpPr>
            <a:spLocks noChangeArrowheads="1"/>
          </p:cNvSpPr>
          <p:nvPr/>
        </p:nvSpPr>
        <p:spPr bwMode="auto">
          <a:xfrm>
            <a:off x="4537547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7" name="椭圆 16"/>
          <p:cNvSpPr>
            <a:spLocks noChangeArrowheads="1"/>
          </p:cNvSpPr>
          <p:nvPr/>
        </p:nvSpPr>
        <p:spPr bwMode="auto">
          <a:xfrm>
            <a:off x="7644487" y="426271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8" name="椭圆 17"/>
          <p:cNvSpPr>
            <a:spLocks noChangeArrowheads="1"/>
          </p:cNvSpPr>
          <p:nvPr/>
        </p:nvSpPr>
        <p:spPr bwMode="auto">
          <a:xfrm>
            <a:off x="7244594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892038" y="322703"/>
            <a:ext cx="2256419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开发过程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451225" y="4187843"/>
            <a:ext cx="1012825" cy="1012825"/>
            <a:chOff x="3451225" y="4187843"/>
            <a:chExt cx="1012825" cy="1012825"/>
          </a:xfrm>
        </p:grpSpPr>
        <p:sp>
          <p:nvSpPr>
            <p:cNvPr id="52" name="椭圆 23"/>
            <p:cNvSpPr>
              <a:spLocks noChangeArrowheads="1"/>
            </p:cNvSpPr>
            <p:nvPr/>
          </p:nvSpPr>
          <p:spPr bwMode="auto">
            <a:xfrm>
              <a:off x="3451225" y="4187843"/>
              <a:ext cx="1012825" cy="1012825"/>
            </a:xfrm>
            <a:prstGeom prst="ellipse">
              <a:avLst/>
            </a:prstGeom>
            <a:solidFill>
              <a:srgbClr val="FBDEB6"/>
            </a:solidFill>
            <a:ln w="9525">
              <a:noFill/>
              <a:miter lim="800000"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grpSp>
          <p:nvGrpSpPr>
            <p:cNvPr id="68" name="组合 98"/>
            <p:cNvGrpSpPr/>
            <p:nvPr/>
          </p:nvGrpSpPr>
          <p:grpSpPr bwMode="auto">
            <a:xfrm>
              <a:off x="3740150" y="4427555"/>
              <a:ext cx="390525" cy="498475"/>
              <a:chOff x="0" y="0"/>
              <a:chExt cx="563562" cy="720725"/>
            </a:xfrm>
            <a:solidFill>
              <a:schemeClr val="bg1"/>
            </a:solidFill>
          </p:grpSpPr>
          <p:sp>
            <p:nvSpPr>
              <p:cNvPr id="69" name="Freeform 32"/>
              <p:cNvSpPr>
                <a:spLocks noChangeArrowheads="1"/>
              </p:cNvSpPr>
              <p:nvPr/>
            </p:nvSpPr>
            <p:spPr bwMode="auto">
              <a:xfrm>
                <a:off x="209550" y="0"/>
                <a:ext cx="142875" cy="720725"/>
              </a:xfrm>
              <a:custGeom>
                <a:avLst/>
                <a:gdLst>
                  <a:gd name="T0" fmla="*/ 142875 w 64"/>
                  <a:gd name="T1" fmla="*/ 648877 h 321"/>
                  <a:gd name="T2" fmla="*/ 71438 w 64"/>
                  <a:gd name="T3" fmla="*/ 720725 h 321"/>
                  <a:gd name="T4" fmla="*/ 0 w 64"/>
                  <a:gd name="T5" fmla="*/ 648877 h 321"/>
                  <a:gd name="T6" fmla="*/ 0 w 64"/>
                  <a:gd name="T7" fmla="*/ 71848 h 321"/>
                  <a:gd name="T8" fmla="*/ 71438 w 64"/>
                  <a:gd name="T9" fmla="*/ 0 h 321"/>
                  <a:gd name="T10" fmla="*/ 142875 w 64"/>
                  <a:gd name="T11" fmla="*/ 71848 h 321"/>
                  <a:gd name="T12" fmla="*/ 142875 w 64"/>
                  <a:gd name="T13" fmla="*/ 648877 h 3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321"/>
                  <a:gd name="T23" fmla="*/ 64 w 64"/>
                  <a:gd name="T24" fmla="*/ 321 h 3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321">
                    <a:moveTo>
                      <a:pt x="64" y="289"/>
                    </a:moveTo>
                    <a:cubicBezTo>
                      <a:pt x="64" y="307"/>
                      <a:pt x="49" y="321"/>
                      <a:pt x="32" y="321"/>
                    </a:cubicBezTo>
                    <a:cubicBezTo>
                      <a:pt x="14" y="321"/>
                      <a:pt x="0" y="307"/>
                      <a:pt x="0" y="289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4" y="14"/>
                      <a:pt x="64" y="32"/>
                    </a:cubicBezTo>
                    <a:lnTo>
                      <a:pt x="64" y="28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endParaRPr>
              </a:p>
            </p:txBody>
          </p:sp>
          <p:sp>
            <p:nvSpPr>
              <p:cNvPr id="70" name="Freeform 33"/>
              <p:cNvSpPr>
                <a:spLocks noChangeArrowheads="1"/>
              </p:cNvSpPr>
              <p:nvPr/>
            </p:nvSpPr>
            <p:spPr bwMode="auto">
              <a:xfrm>
                <a:off x="0" y="439737"/>
                <a:ext cx="141288" cy="280988"/>
              </a:xfrm>
              <a:custGeom>
                <a:avLst/>
                <a:gdLst>
                  <a:gd name="T0" fmla="*/ 141288 w 63"/>
                  <a:gd name="T1" fmla="*/ 209055 h 125"/>
                  <a:gd name="T2" fmla="*/ 71765 w 63"/>
                  <a:gd name="T3" fmla="*/ 280988 h 125"/>
                  <a:gd name="T4" fmla="*/ 0 w 63"/>
                  <a:gd name="T5" fmla="*/ 209055 h 125"/>
                  <a:gd name="T6" fmla="*/ 0 w 63"/>
                  <a:gd name="T7" fmla="*/ 71933 h 125"/>
                  <a:gd name="T8" fmla="*/ 71765 w 63"/>
                  <a:gd name="T9" fmla="*/ 0 h 125"/>
                  <a:gd name="T10" fmla="*/ 141288 w 63"/>
                  <a:gd name="T11" fmla="*/ 71933 h 125"/>
                  <a:gd name="T12" fmla="*/ 141288 w 63"/>
                  <a:gd name="T13" fmla="*/ 209055 h 12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3"/>
                  <a:gd name="T22" fmla="*/ 0 h 125"/>
                  <a:gd name="T23" fmla="*/ 63 w 63"/>
                  <a:gd name="T24" fmla="*/ 125 h 12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3" h="125">
                    <a:moveTo>
                      <a:pt x="63" y="93"/>
                    </a:moveTo>
                    <a:cubicBezTo>
                      <a:pt x="63" y="111"/>
                      <a:pt x="49" y="125"/>
                      <a:pt x="32" y="125"/>
                    </a:cubicBezTo>
                    <a:cubicBezTo>
                      <a:pt x="14" y="125"/>
                      <a:pt x="0" y="111"/>
                      <a:pt x="0" y="93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3" y="14"/>
                      <a:pt x="63" y="32"/>
                    </a:cubicBezTo>
                    <a:lnTo>
                      <a:pt x="63" y="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endParaRPr>
              </a:p>
            </p:txBody>
          </p:sp>
          <p:sp>
            <p:nvSpPr>
              <p:cNvPr id="71" name="Freeform 34"/>
              <p:cNvSpPr>
                <a:spLocks noChangeArrowheads="1"/>
              </p:cNvSpPr>
              <p:nvPr/>
            </p:nvSpPr>
            <p:spPr bwMode="auto">
              <a:xfrm>
                <a:off x="420687" y="231775"/>
                <a:ext cx="142875" cy="488950"/>
              </a:xfrm>
              <a:custGeom>
                <a:avLst/>
                <a:gdLst>
                  <a:gd name="T0" fmla="*/ 142875 w 64"/>
                  <a:gd name="T1" fmla="*/ 417178 h 218"/>
                  <a:gd name="T2" fmla="*/ 71438 w 64"/>
                  <a:gd name="T3" fmla="*/ 488950 h 218"/>
                  <a:gd name="T4" fmla="*/ 0 w 64"/>
                  <a:gd name="T5" fmla="*/ 417178 h 218"/>
                  <a:gd name="T6" fmla="*/ 0 w 64"/>
                  <a:gd name="T7" fmla="*/ 71772 h 218"/>
                  <a:gd name="T8" fmla="*/ 71438 w 64"/>
                  <a:gd name="T9" fmla="*/ 0 h 218"/>
                  <a:gd name="T10" fmla="*/ 142875 w 64"/>
                  <a:gd name="T11" fmla="*/ 71772 h 218"/>
                  <a:gd name="T12" fmla="*/ 142875 w 64"/>
                  <a:gd name="T13" fmla="*/ 417178 h 21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218"/>
                  <a:gd name="T23" fmla="*/ 64 w 64"/>
                  <a:gd name="T24" fmla="*/ 218 h 218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218">
                    <a:moveTo>
                      <a:pt x="64" y="186"/>
                    </a:moveTo>
                    <a:cubicBezTo>
                      <a:pt x="64" y="204"/>
                      <a:pt x="49" y="218"/>
                      <a:pt x="32" y="218"/>
                    </a:cubicBezTo>
                    <a:cubicBezTo>
                      <a:pt x="14" y="218"/>
                      <a:pt x="0" y="204"/>
                      <a:pt x="0" y="18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4" y="14"/>
                      <a:pt x="64" y="32"/>
                    </a:cubicBezTo>
                    <a:lnTo>
                      <a:pt x="64" y="18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endParaRP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1273175" y="2579705"/>
            <a:ext cx="1012825" cy="1012825"/>
            <a:chOff x="1273175" y="2579705"/>
            <a:chExt cx="1012825" cy="1012825"/>
          </a:xfrm>
        </p:grpSpPr>
        <p:sp>
          <p:nvSpPr>
            <p:cNvPr id="51" name="椭圆 22"/>
            <p:cNvSpPr>
              <a:spLocks noChangeArrowheads="1"/>
            </p:cNvSpPr>
            <p:nvPr/>
          </p:nvSpPr>
          <p:spPr bwMode="auto">
            <a:xfrm>
              <a:off x="1273175" y="2579705"/>
              <a:ext cx="1012825" cy="1012825"/>
            </a:xfrm>
            <a:prstGeom prst="ellipse">
              <a:avLst/>
            </a:prstGeom>
            <a:solidFill>
              <a:srgbClr val="B3DDDF"/>
            </a:solidFill>
            <a:ln w="9525">
              <a:noFill/>
              <a:miter lim="800000"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grpSp>
          <p:nvGrpSpPr>
            <p:cNvPr id="72" name="组合 108"/>
            <p:cNvGrpSpPr/>
            <p:nvPr/>
          </p:nvGrpSpPr>
          <p:grpSpPr bwMode="auto">
            <a:xfrm>
              <a:off x="1565275" y="2795605"/>
              <a:ext cx="446088" cy="504825"/>
              <a:chOff x="0" y="0"/>
              <a:chExt cx="406394" cy="459644"/>
            </a:xfrm>
            <a:solidFill>
              <a:schemeClr val="bg1"/>
            </a:solidFill>
          </p:grpSpPr>
          <p:sp>
            <p:nvSpPr>
              <p:cNvPr id="73" name="Freeform 148"/>
              <p:cNvSpPr>
                <a:spLocks noEditPoints="1" noChangeArrowheads="1"/>
              </p:cNvSpPr>
              <p:nvPr/>
            </p:nvSpPr>
            <p:spPr bwMode="auto">
              <a:xfrm>
                <a:off x="55121" y="0"/>
                <a:ext cx="351273" cy="456842"/>
              </a:xfrm>
              <a:custGeom>
                <a:avLst/>
                <a:gdLst>
                  <a:gd name="T0" fmla="*/ 346854 w 159"/>
                  <a:gd name="T1" fmla="*/ 408289 h 207"/>
                  <a:gd name="T2" fmla="*/ 196625 w 159"/>
                  <a:gd name="T3" fmla="*/ 174350 h 207"/>
                  <a:gd name="T4" fmla="*/ 203252 w 159"/>
                  <a:gd name="T5" fmla="*/ 52967 h 207"/>
                  <a:gd name="T6" fmla="*/ 92789 w 159"/>
                  <a:gd name="T7" fmla="*/ 8828 h 207"/>
                  <a:gd name="T8" fmla="*/ 154648 w 159"/>
                  <a:gd name="T9" fmla="*/ 105934 h 207"/>
                  <a:gd name="T10" fmla="*/ 81743 w 159"/>
                  <a:gd name="T11" fmla="*/ 152281 h 207"/>
                  <a:gd name="T12" fmla="*/ 22093 w 159"/>
                  <a:gd name="T13" fmla="*/ 59588 h 207"/>
                  <a:gd name="T14" fmla="*/ 22093 w 159"/>
                  <a:gd name="T15" fmla="*/ 169936 h 207"/>
                  <a:gd name="T16" fmla="*/ 136974 w 159"/>
                  <a:gd name="T17" fmla="*/ 211869 h 207"/>
                  <a:gd name="T18" fmla="*/ 287204 w 159"/>
                  <a:gd name="T19" fmla="*/ 445807 h 207"/>
                  <a:gd name="T20" fmla="*/ 315925 w 159"/>
                  <a:gd name="T21" fmla="*/ 452428 h 207"/>
                  <a:gd name="T22" fmla="*/ 340227 w 159"/>
                  <a:gd name="T23" fmla="*/ 434772 h 207"/>
                  <a:gd name="T24" fmla="*/ 346854 w 159"/>
                  <a:gd name="T25" fmla="*/ 408289 h 207"/>
                  <a:gd name="T26" fmla="*/ 318134 w 159"/>
                  <a:gd name="T27" fmla="*/ 425944 h 207"/>
                  <a:gd name="T28" fmla="*/ 296041 w 159"/>
                  <a:gd name="T29" fmla="*/ 421531 h 207"/>
                  <a:gd name="T30" fmla="*/ 302669 w 159"/>
                  <a:gd name="T31" fmla="*/ 401668 h 207"/>
                  <a:gd name="T32" fmla="*/ 322553 w 159"/>
                  <a:gd name="T33" fmla="*/ 406082 h 207"/>
                  <a:gd name="T34" fmla="*/ 318134 w 159"/>
                  <a:gd name="T35" fmla="*/ 425944 h 20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59"/>
                  <a:gd name="T55" fmla="*/ 0 h 207"/>
                  <a:gd name="T56" fmla="*/ 159 w 159"/>
                  <a:gd name="T57" fmla="*/ 207 h 207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59" h="207">
                    <a:moveTo>
                      <a:pt x="157" y="185"/>
                    </a:moveTo>
                    <a:cubicBezTo>
                      <a:pt x="89" y="79"/>
                      <a:pt x="89" y="79"/>
                      <a:pt x="89" y="79"/>
                    </a:cubicBezTo>
                    <a:cubicBezTo>
                      <a:pt x="101" y="63"/>
                      <a:pt x="103" y="42"/>
                      <a:pt x="92" y="24"/>
                    </a:cubicBezTo>
                    <a:cubicBezTo>
                      <a:pt x="81" y="8"/>
                      <a:pt x="61" y="0"/>
                      <a:pt x="42" y="4"/>
                    </a:cubicBezTo>
                    <a:cubicBezTo>
                      <a:pt x="70" y="48"/>
                      <a:pt x="70" y="48"/>
                      <a:pt x="70" y="48"/>
                    </a:cubicBezTo>
                    <a:cubicBezTo>
                      <a:pt x="37" y="69"/>
                      <a:pt x="37" y="69"/>
                      <a:pt x="37" y="69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" y="42"/>
                      <a:pt x="0" y="61"/>
                      <a:pt x="10" y="77"/>
                    </a:cubicBezTo>
                    <a:cubicBezTo>
                      <a:pt x="21" y="95"/>
                      <a:pt x="43" y="102"/>
                      <a:pt x="62" y="96"/>
                    </a:cubicBezTo>
                    <a:cubicBezTo>
                      <a:pt x="130" y="202"/>
                      <a:pt x="130" y="202"/>
                      <a:pt x="130" y="202"/>
                    </a:cubicBezTo>
                    <a:cubicBezTo>
                      <a:pt x="133" y="206"/>
                      <a:pt x="138" y="207"/>
                      <a:pt x="143" y="205"/>
                    </a:cubicBezTo>
                    <a:cubicBezTo>
                      <a:pt x="154" y="197"/>
                      <a:pt x="154" y="197"/>
                      <a:pt x="154" y="197"/>
                    </a:cubicBezTo>
                    <a:cubicBezTo>
                      <a:pt x="158" y="195"/>
                      <a:pt x="159" y="189"/>
                      <a:pt x="157" y="185"/>
                    </a:cubicBezTo>
                    <a:close/>
                    <a:moveTo>
                      <a:pt x="144" y="193"/>
                    </a:moveTo>
                    <a:cubicBezTo>
                      <a:pt x="141" y="195"/>
                      <a:pt x="136" y="195"/>
                      <a:pt x="134" y="191"/>
                    </a:cubicBezTo>
                    <a:cubicBezTo>
                      <a:pt x="132" y="188"/>
                      <a:pt x="133" y="184"/>
                      <a:pt x="137" y="182"/>
                    </a:cubicBezTo>
                    <a:cubicBezTo>
                      <a:pt x="140" y="180"/>
                      <a:pt x="144" y="181"/>
                      <a:pt x="146" y="184"/>
                    </a:cubicBezTo>
                    <a:cubicBezTo>
                      <a:pt x="148" y="187"/>
                      <a:pt x="147" y="191"/>
                      <a:pt x="144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endParaRPr>
              </a:p>
            </p:txBody>
          </p:sp>
          <p:sp>
            <p:nvSpPr>
              <p:cNvPr id="74" name="Freeform 149"/>
              <p:cNvSpPr>
                <a:spLocks noEditPoints="1" noChangeArrowheads="1"/>
              </p:cNvSpPr>
              <p:nvPr/>
            </p:nvSpPr>
            <p:spPr bwMode="auto">
              <a:xfrm>
                <a:off x="0" y="231690"/>
                <a:ext cx="231691" cy="227954"/>
              </a:xfrm>
              <a:custGeom>
                <a:avLst/>
                <a:gdLst>
                  <a:gd name="T0" fmla="*/ 200799 w 105"/>
                  <a:gd name="T1" fmla="*/ 57542 h 103"/>
                  <a:gd name="T2" fmla="*/ 214038 w 105"/>
                  <a:gd name="T3" fmla="*/ 44263 h 103"/>
                  <a:gd name="T4" fmla="*/ 185353 w 105"/>
                  <a:gd name="T5" fmla="*/ 15492 h 103"/>
                  <a:gd name="T6" fmla="*/ 172113 w 105"/>
                  <a:gd name="T7" fmla="*/ 28771 h 103"/>
                  <a:gd name="T8" fmla="*/ 136808 w 105"/>
                  <a:gd name="T9" fmla="*/ 15492 h 103"/>
                  <a:gd name="T10" fmla="*/ 136808 w 105"/>
                  <a:gd name="T11" fmla="*/ 0 h 103"/>
                  <a:gd name="T12" fmla="*/ 94883 w 105"/>
                  <a:gd name="T13" fmla="*/ 0 h 103"/>
                  <a:gd name="T14" fmla="*/ 94883 w 105"/>
                  <a:gd name="T15" fmla="*/ 15492 h 103"/>
                  <a:gd name="T16" fmla="*/ 61784 w 105"/>
                  <a:gd name="T17" fmla="*/ 28771 h 103"/>
                  <a:gd name="T18" fmla="*/ 48545 w 105"/>
                  <a:gd name="T19" fmla="*/ 15492 h 103"/>
                  <a:gd name="T20" fmla="*/ 17653 w 105"/>
                  <a:gd name="T21" fmla="*/ 44263 h 103"/>
                  <a:gd name="T22" fmla="*/ 33099 w 105"/>
                  <a:gd name="T23" fmla="*/ 59755 h 103"/>
                  <a:gd name="T24" fmla="*/ 17653 w 105"/>
                  <a:gd name="T25" fmla="*/ 92952 h 103"/>
                  <a:gd name="T26" fmla="*/ 0 w 105"/>
                  <a:gd name="T27" fmla="*/ 92952 h 103"/>
                  <a:gd name="T28" fmla="*/ 0 w 105"/>
                  <a:gd name="T29" fmla="*/ 135002 h 103"/>
                  <a:gd name="T30" fmla="*/ 19859 w 105"/>
                  <a:gd name="T31" fmla="*/ 135002 h 103"/>
                  <a:gd name="T32" fmla="*/ 33099 w 105"/>
                  <a:gd name="T33" fmla="*/ 168199 h 103"/>
                  <a:gd name="T34" fmla="*/ 19859 w 105"/>
                  <a:gd name="T35" fmla="*/ 181478 h 103"/>
                  <a:gd name="T36" fmla="*/ 48545 w 105"/>
                  <a:gd name="T37" fmla="*/ 210249 h 103"/>
                  <a:gd name="T38" fmla="*/ 61784 w 105"/>
                  <a:gd name="T39" fmla="*/ 196970 h 103"/>
                  <a:gd name="T40" fmla="*/ 94883 w 105"/>
                  <a:gd name="T41" fmla="*/ 210249 h 103"/>
                  <a:gd name="T42" fmla="*/ 94883 w 105"/>
                  <a:gd name="T43" fmla="*/ 227954 h 103"/>
                  <a:gd name="T44" fmla="*/ 136808 w 105"/>
                  <a:gd name="T45" fmla="*/ 227954 h 103"/>
                  <a:gd name="T46" fmla="*/ 136808 w 105"/>
                  <a:gd name="T47" fmla="*/ 210249 h 103"/>
                  <a:gd name="T48" fmla="*/ 169907 w 105"/>
                  <a:gd name="T49" fmla="*/ 196970 h 103"/>
                  <a:gd name="T50" fmla="*/ 183146 w 105"/>
                  <a:gd name="T51" fmla="*/ 210249 h 103"/>
                  <a:gd name="T52" fmla="*/ 211832 w 105"/>
                  <a:gd name="T53" fmla="*/ 181478 h 103"/>
                  <a:gd name="T54" fmla="*/ 200799 w 105"/>
                  <a:gd name="T55" fmla="*/ 168199 h 103"/>
                  <a:gd name="T56" fmla="*/ 214038 w 105"/>
                  <a:gd name="T57" fmla="*/ 135002 h 103"/>
                  <a:gd name="T58" fmla="*/ 231691 w 105"/>
                  <a:gd name="T59" fmla="*/ 135002 h 103"/>
                  <a:gd name="T60" fmla="*/ 231691 w 105"/>
                  <a:gd name="T61" fmla="*/ 92952 h 103"/>
                  <a:gd name="T62" fmla="*/ 214038 w 105"/>
                  <a:gd name="T63" fmla="*/ 92952 h 103"/>
                  <a:gd name="T64" fmla="*/ 200799 w 105"/>
                  <a:gd name="T65" fmla="*/ 57542 h 103"/>
                  <a:gd name="T66" fmla="*/ 116949 w 105"/>
                  <a:gd name="T67" fmla="*/ 183691 h 103"/>
                  <a:gd name="T68" fmla="*/ 46338 w 105"/>
                  <a:gd name="T69" fmla="*/ 112870 h 103"/>
                  <a:gd name="T70" fmla="*/ 116949 w 105"/>
                  <a:gd name="T71" fmla="*/ 42050 h 103"/>
                  <a:gd name="T72" fmla="*/ 187559 w 105"/>
                  <a:gd name="T73" fmla="*/ 112870 h 103"/>
                  <a:gd name="T74" fmla="*/ 116949 w 105"/>
                  <a:gd name="T75" fmla="*/ 183691 h 103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05"/>
                  <a:gd name="T115" fmla="*/ 0 h 103"/>
                  <a:gd name="T116" fmla="*/ 105 w 105"/>
                  <a:gd name="T117" fmla="*/ 103 h 103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05" h="103">
                    <a:moveTo>
                      <a:pt x="91" y="26"/>
                    </a:moveTo>
                    <a:cubicBezTo>
                      <a:pt x="97" y="20"/>
                      <a:pt x="97" y="20"/>
                      <a:pt x="97" y="20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78" y="13"/>
                      <a:pt x="78" y="13"/>
                      <a:pt x="78" y="13"/>
                    </a:cubicBezTo>
                    <a:cubicBezTo>
                      <a:pt x="73" y="10"/>
                      <a:pt x="67" y="8"/>
                      <a:pt x="62" y="7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38" y="8"/>
                      <a:pt x="33" y="10"/>
                      <a:pt x="28" y="13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2" y="31"/>
                      <a:pt x="10" y="36"/>
                      <a:pt x="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9" y="61"/>
                      <a:pt x="9" y="61"/>
                      <a:pt x="9" y="61"/>
                    </a:cubicBezTo>
                    <a:cubicBezTo>
                      <a:pt x="10" y="66"/>
                      <a:pt x="12" y="71"/>
                      <a:pt x="15" y="76"/>
                    </a:cubicBezTo>
                    <a:cubicBezTo>
                      <a:pt x="9" y="82"/>
                      <a:pt x="9" y="82"/>
                      <a:pt x="9" y="82"/>
                    </a:cubicBezTo>
                    <a:cubicBezTo>
                      <a:pt x="22" y="95"/>
                      <a:pt x="22" y="95"/>
                      <a:pt x="22" y="95"/>
                    </a:cubicBezTo>
                    <a:cubicBezTo>
                      <a:pt x="28" y="89"/>
                      <a:pt x="28" y="89"/>
                      <a:pt x="28" y="89"/>
                    </a:cubicBezTo>
                    <a:cubicBezTo>
                      <a:pt x="33" y="92"/>
                      <a:pt x="38" y="94"/>
                      <a:pt x="43" y="95"/>
                    </a:cubicBezTo>
                    <a:cubicBezTo>
                      <a:pt x="43" y="103"/>
                      <a:pt x="43" y="103"/>
                      <a:pt x="43" y="103"/>
                    </a:cubicBezTo>
                    <a:cubicBezTo>
                      <a:pt x="62" y="103"/>
                      <a:pt x="62" y="103"/>
                      <a:pt x="62" y="103"/>
                    </a:cubicBezTo>
                    <a:cubicBezTo>
                      <a:pt x="62" y="95"/>
                      <a:pt x="62" y="95"/>
                      <a:pt x="62" y="95"/>
                    </a:cubicBezTo>
                    <a:cubicBezTo>
                      <a:pt x="67" y="94"/>
                      <a:pt x="73" y="92"/>
                      <a:pt x="77" y="89"/>
                    </a:cubicBezTo>
                    <a:cubicBezTo>
                      <a:pt x="83" y="95"/>
                      <a:pt x="83" y="95"/>
                      <a:pt x="83" y="95"/>
                    </a:cubicBezTo>
                    <a:cubicBezTo>
                      <a:pt x="96" y="82"/>
                      <a:pt x="96" y="82"/>
                      <a:pt x="96" y="82"/>
                    </a:cubicBezTo>
                    <a:cubicBezTo>
                      <a:pt x="91" y="76"/>
                      <a:pt x="91" y="76"/>
                      <a:pt x="91" y="76"/>
                    </a:cubicBezTo>
                    <a:cubicBezTo>
                      <a:pt x="94" y="71"/>
                      <a:pt x="96" y="66"/>
                      <a:pt x="97" y="61"/>
                    </a:cubicBezTo>
                    <a:cubicBezTo>
                      <a:pt x="105" y="61"/>
                      <a:pt x="105" y="61"/>
                      <a:pt x="105" y="61"/>
                    </a:cubicBezTo>
                    <a:cubicBezTo>
                      <a:pt x="105" y="42"/>
                      <a:pt x="105" y="42"/>
                      <a:pt x="105" y="42"/>
                    </a:cubicBezTo>
                    <a:cubicBezTo>
                      <a:pt x="97" y="42"/>
                      <a:pt x="97" y="42"/>
                      <a:pt x="97" y="42"/>
                    </a:cubicBezTo>
                    <a:cubicBezTo>
                      <a:pt x="96" y="36"/>
                      <a:pt x="94" y="31"/>
                      <a:pt x="91" y="26"/>
                    </a:cubicBezTo>
                    <a:close/>
                    <a:moveTo>
                      <a:pt x="53" y="83"/>
                    </a:moveTo>
                    <a:cubicBezTo>
                      <a:pt x="35" y="83"/>
                      <a:pt x="21" y="69"/>
                      <a:pt x="21" y="51"/>
                    </a:cubicBezTo>
                    <a:cubicBezTo>
                      <a:pt x="21" y="33"/>
                      <a:pt x="35" y="19"/>
                      <a:pt x="53" y="19"/>
                    </a:cubicBezTo>
                    <a:cubicBezTo>
                      <a:pt x="71" y="19"/>
                      <a:pt x="85" y="33"/>
                      <a:pt x="85" y="51"/>
                    </a:cubicBezTo>
                    <a:cubicBezTo>
                      <a:pt x="85" y="69"/>
                      <a:pt x="71" y="83"/>
                      <a:pt x="53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endParaRPr>
              </a:p>
            </p:txBody>
          </p:sp>
          <p:sp>
            <p:nvSpPr>
              <p:cNvPr id="75" name="Oval 150"/>
              <p:cNvSpPr>
                <a:spLocks noChangeArrowheads="1"/>
              </p:cNvSpPr>
              <p:nvPr/>
            </p:nvSpPr>
            <p:spPr bwMode="auto">
              <a:xfrm>
                <a:off x="97160" y="326982"/>
                <a:ext cx="37370" cy="373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zh-CN">
                  <a:solidFill>
                    <a:srgbClr val="000000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endParaRPr>
              </a:p>
            </p:txBody>
          </p:sp>
        </p:grpSp>
      </p:grpSp>
      <p:grpSp>
        <p:nvGrpSpPr>
          <p:cNvPr id="11" name="组合 10"/>
          <p:cNvGrpSpPr/>
          <p:nvPr/>
        </p:nvGrpSpPr>
        <p:grpSpPr>
          <a:xfrm>
            <a:off x="5599113" y="2622568"/>
            <a:ext cx="1012825" cy="1014412"/>
            <a:chOff x="5599113" y="2622568"/>
            <a:chExt cx="1012825" cy="1014412"/>
          </a:xfrm>
        </p:grpSpPr>
        <p:sp>
          <p:nvSpPr>
            <p:cNvPr id="53" name="椭圆 24"/>
            <p:cNvSpPr>
              <a:spLocks noChangeArrowheads="1"/>
            </p:cNvSpPr>
            <p:nvPr/>
          </p:nvSpPr>
          <p:spPr bwMode="auto">
            <a:xfrm>
              <a:off x="5599113" y="2622568"/>
              <a:ext cx="1012825" cy="1014412"/>
            </a:xfrm>
            <a:prstGeom prst="ellipse">
              <a:avLst/>
            </a:prstGeom>
            <a:solidFill>
              <a:srgbClr val="B3DDDF"/>
            </a:solidFill>
            <a:ln w="9525">
              <a:noFill/>
              <a:miter lim="800000"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82" name="verified-commercial-list_57632"/>
            <p:cNvSpPr>
              <a:spLocks noChangeAspect="1"/>
            </p:cNvSpPr>
            <p:nvPr/>
          </p:nvSpPr>
          <p:spPr bwMode="auto">
            <a:xfrm>
              <a:off x="5875074" y="2867343"/>
              <a:ext cx="441852" cy="512462"/>
            </a:xfrm>
            <a:custGeom>
              <a:avLst/>
              <a:gdLst>
                <a:gd name="connsiteX0" fmla="*/ 232301 w 523313"/>
                <a:gd name="connsiteY0" fmla="*/ 453100 h 606933"/>
                <a:gd name="connsiteX1" fmla="*/ 443362 w 523313"/>
                <a:gd name="connsiteY1" fmla="*/ 453100 h 606933"/>
                <a:gd name="connsiteX2" fmla="*/ 443362 w 523313"/>
                <a:gd name="connsiteY2" fmla="*/ 496498 h 606933"/>
                <a:gd name="connsiteX3" fmla="*/ 232301 w 523313"/>
                <a:gd name="connsiteY3" fmla="*/ 496498 h 606933"/>
                <a:gd name="connsiteX4" fmla="*/ 166906 w 523313"/>
                <a:gd name="connsiteY4" fmla="*/ 405116 h 606933"/>
                <a:gd name="connsiteX5" fmla="*/ 197654 w 523313"/>
                <a:gd name="connsiteY5" fmla="*/ 435818 h 606933"/>
                <a:gd name="connsiteX6" fmla="*/ 118601 w 523313"/>
                <a:gd name="connsiteY6" fmla="*/ 514704 h 606933"/>
                <a:gd name="connsiteX7" fmla="*/ 70777 w 523313"/>
                <a:gd name="connsiteY7" fmla="*/ 466951 h 606933"/>
                <a:gd name="connsiteX8" fmla="*/ 101525 w 523313"/>
                <a:gd name="connsiteY8" fmla="*/ 436249 h 606933"/>
                <a:gd name="connsiteX9" fmla="*/ 118601 w 523313"/>
                <a:gd name="connsiteY9" fmla="*/ 453300 h 606933"/>
                <a:gd name="connsiteX10" fmla="*/ 232301 w 523313"/>
                <a:gd name="connsiteY10" fmla="*/ 344783 h 606933"/>
                <a:gd name="connsiteX11" fmla="*/ 443362 w 523313"/>
                <a:gd name="connsiteY11" fmla="*/ 344783 h 606933"/>
                <a:gd name="connsiteX12" fmla="*/ 443362 w 523313"/>
                <a:gd name="connsiteY12" fmla="*/ 388251 h 606933"/>
                <a:gd name="connsiteX13" fmla="*/ 232301 w 523313"/>
                <a:gd name="connsiteY13" fmla="*/ 388251 h 606933"/>
                <a:gd name="connsiteX14" fmla="*/ 166906 w 523313"/>
                <a:gd name="connsiteY14" fmla="*/ 296939 h 606933"/>
                <a:gd name="connsiteX15" fmla="*/ 197654 w 523313"/>
                <a:gd name="connsiteY15" fmla="*/ 327627 h 606933"/>
                <a:gd name="connsiteX16" fmla="*/ 118601 w 523313"/>
                <a:gd name="connsiteY16" fmla="*/ 406527 h 606933"/>
                <a:gd name="connsiteX17" fmla="*/ 70777 w 523313"/>
                <a:gd name="connsiteY17" fmla="*/ 358795 h 606933"/>
                <a:gd name="connsiteX18" fmla="*/ 101525 w 523313"/>
                <a:gd name="connsiteY18" fmla="*/ 328106 h 606933"/>
                <a:gd name="connsiteX19" fmla="*/ 118601 w 523313"/>
                <a:gd name="connsiteY19" fmla="*/ 345150 h 606933"/>
                <a:gd name="connsiteX20" fmla="*/ 232301 w 523313"/>
                <a:gd name="connsiteY20" fmla="*/ 236606 h 606933"/>
                <a:gd name="connsiteX21" fmla="*/ 443362 w 523313"/>
                <a:gd name="connsiteY21" fmla="*/ 236606 h 606933"/>
                <a:gd name="connsiteX22" fmla="*/ 443362 w 523313"/>
                <a:gd name="connsiteY22" fmla="*/ 280004 h 606933"/>
                <a:gd name="connsiteX23" fmla="*/ 232301 w 523313"/>
                <a:gd name="connsiteY23" fmla="*/ 280004 h 606933"/>
                <a:gd name="connsiteX24" fmla="*/ 166906 w 523313"/>
                <a:gd name="connsiteY24" fmla="*/ 188762 h 606933"/>
                <a:gd name="connsiteX25" fmla="*/ 197654 w 523313"/>
                <a:gd name="connsiteY25" fmla="*/ 219470 h 606933"/>
                <a:gd name="connsiteX26" fmla="*/ 118601 w 523313"/>
                <a:gd name="connsiteY26" fmla="*/ 298421 h 606933"/>
                <a:gd name="connsiteX27" fmla="*/ 70777 w 523313"/>
                <a:gd name="connsiteY27" fmla="*/ 250610 h 606933"/>
                <a:gd name="connsiteX28" fmla="*/ 101525 w 523313"/>
                <a:gd name="connsiteY28" fmla="*/ 219902 h 606933"/>
                <a:gd name="connsiteX29" fmla="*/ 118601 w 523313"/>
                <a:gd name="connsiteY29" fmla="*/ 236956 h 606933"/>
                <a:gd name="connsiteX30" fmla="*/ 393684 w 523313"/>
                <a:gd name="connsiteY30" fmla="*/ 74154 h 606933"/>
                <a:gd name="connsiteX31" fmla="*/ 393684 w 523313"/>
                <a:gd name="connsiteY31" fmla="*/ 129434 h 606933"/>
                <a:gd name="connsiteX32" fmla="*/ 449096 w 523313"/>
                <a:gd name="connsiteY32" fmla="*/ 129434 h 606933"/>
                <a:gd name="connsiteX33" fmla="*/ 43513 w 523313"/>
                <a:gd name="connsiteY33" fmla="*/ 43448 h 606933"/>
                <a:gd name="connsiteX34" fmla="*/ 43513 w 523313"/>
                <a:gd name="connsiteY34" fmla="*/ 563533 h 606933"/>
                <a:gd name="connsiteX35" fmla="*/ 479848 w 523313"/>
                <a:gd name="connsiteY35" fmla="*/ 563533 h 606933"/>
                <a:gd name="connsiteX36" fmla="*/ 479848 w 523313"/>
                <a:gd name="connsiteY36" fmla="*/ 172883 h 606933"/>
                <a:gd name="connsiteX37" fmla="*/ 350219 w 523313"/>
                <a:gd name="connsiteY37" fmla="*/ 172883 h 606933"/>
                <a:gd name="connsiteX38" fmla="*/ 350219 w 523313"/>
                <a:gd name="connsiteY38" fmla="*/ 43448 h 606933"/>
                <a:gd name="connsiteX39" fmla="*/ 0 w 523313"/>
                <a:gd name="connsiteY39" fmla="*/ 0 h 606933"/>
                <a:gd name="connsiteX40" fmla="*/ 380971 w 523313"/>
                <a:gd name="connsiteY40" fmla="*/ 0 h 606933"/>
                <a:gd name="connsiteX41" fmla="*/ 523313 w 523313"/>
                <a:gd name="connsiteY41" fmla="*/ 142177 h 606933"/>
                <a:gd name="connsiteX42" fmla="*/ 523313 w 523313"/>
                <a:gd name="connsiteY42" fmla="*/ 606933 h 606933"/>
                <a:gd name="connsiteX43" fmla="*/ 0 w 523313"/>
                <a:gd name="connsiteY43" fmla="*/ 606933 h 606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23313" h="606933">
                  <a:moveTo>
                    <a:pt x="232301" y="453100"/>
                  </a:moveTo>
                  <a:lnTo>
                    <a:pt x="443362" y="453100"/>
                  </a:lnTo>
                  <a:lnTo>
                    <a:pt x="443362" y="496498"/>
                  </a:lnTo>
                  <a:lnTo>
                    <a:pt x="232301" y="496498"/>
                  </a:lnTo>
                  <a:close/>
                  <a:moveTo>
                    <a:pt x="166906" y="405116"/>
                  </a:moveTo>
                  <a:lnTo>
                    <a:pt x="197654" y="435818"/>
                  </a:lnTo>
                  <a:lnTo>
                    <a:pt x="118601" y="514704"/>
                  </a:lnTo>
                  <a:lnTo>
                    <a:pt x="70777" y="466951"/>
                  </a:lnTo>
                  <a:lnTo>
                    <a:pt x="101525" y="436249"/>
                  </a:lnTo>
                  <a:lnTo>
                    <a:pt x="118601" y="453300"/>
                  </a:lnTo>
                  <a:close/>
                  <a:moveTo>
                    <a:pt x="232301" y="344783"/>
                  </a:moveTo>
                  <a:lnTo>
                    <a:pt x="443362" y="344783"/>
                  </a:lnTo>
                  <a:lnTo>
                    <a:pt x="443362" y="388251"/>
                  </a:lnTo>
                  <a:lnTo>
                    <a:pt x="232301" y="388251"/>
                  </a:lnTo>
                  <a:close/>
                  <a:moveTo>
                    <a:pt x="166906" y="296939"/>
                  </a:moveTo>
                  <a:lnTo>
                    <a:pt x="197654" y="327627"/>
                  </a:lnTo>
                  <a:lnTo>
                    <a:pt x="118601" y="406527"/>
                  </a:lnTo>
                  <a:lnTo>
                    <a:pt x="70777" y="358795"/>
                  </a:lnTo>
                  <a:lnTo>
                    <a:pt x="101525" y="328106"/>
                  </a:lnTo>
                  <a:lnTo>
                    <a:pt x="118601" y="345150"/>
                  </a:lnTo>
                  <a:close/>
                  <a:moveTo>
                    <a:pt x="232301" y="236606"/>
                  </a:moveTo>
                  <a:lnTo>
                    <a:pt x="443362" y="236606"/>
                  </a:lnTo>
                  <a:lnTo>
                    <a:pt x="443362" y="280004"/>
                  </a:lnTo>
                  <a:lnTo>
                    <a:pt x="232301" y="280004"/>
                  </a:lnTo>
                  <a:close/>
                  <a:moveTo>
                    <a:pt x="166906" y="188762"/>
                  </a:moveTo>
                  <a:lnTo>
                    <a:pt x="197654" y="219470"/>
                  </a:lnTo>
                  <a:lnTo>
                    <a:pt x="118601" y="298421"/>
                  </a:lnTo>
                  <a:lnTo>
                    <a:pt x="70777" y="250610"/>
                  </a:lnTo>
                  <a:lnTo>
                    <a:pt x="101525" y="219902"/>
                  </a:lnTo>
                  <a:lnTo>
                    <a:pt x="118601" y="236956"/>
                  </a:lnTo>
                  <a:close/>
                  <a:moveTo>
                    <a:pt x="393684" y="74154"/>
                  </a:moveTo>
                  <a:lnTo>
                    <a:pt x="393684" y="129434"/>
                  </a:lnTo>
                  <a:lnTo>
                    <a:pt x="449096" y="129434"/>
                  </a:lnTo>
                  <a:close/>
                  <a:moveTo>
                    <a:pt x="43513" y="43448"/>
                  </a:moveTo>
                  <a:lnTo>
                    <a:pt x="43513" y="563533"/>
                  </a:lnTo>
                  <a:lnTo>
                    <a:pt x="479848" y="563533"/>
                  </a:lnTo>
                  <a:lnTo>
                    <a:pt x="479848" y="172883"/>
                  </a:lnTo>
                  <a:lnTo>
                    <a:pt x="350219" y="172883"/>
                  </a:lnTo>
                  <a:lnTo>
                    <a:pt x="350219" y="43448"/>
                  </a:lnTo>
                  <a:close/>
                  <a:moveTo>
                    <a:pt x="0" y="0"/>
                  </a:moveTo>
                  <a:lnTo>
                    <a:pt x="380971" y="0"/>
                  </a:lnTo>
                  <a:lnTo>
                    <a:pt x="523313" y="142177"/>
                  </a:lnTo>
                  <a:lnTo>
                    <a:pt x="523313" y="606933"/>
                  </a:lnTo>
                  <a:lnTo>
                    <a:pt x="0" y="60693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7812088" y="4129105"/>
            <a:ext cx="1012825" cy="1012825"/>
            <a:chOff x="7812088" y="4129105"/>
            <a:chExt cx="1012825" cy="1012825"/>
          </a:xfrm>
        </p:grpSpPr>
        <p:sp>
          <p:nvSpPr>
            <p:cNvPr id="54" name="椭圆 25"/>
            <p:cNvSpPr>
              <a:spLocks noChangeArrowheads="1"/>
            </p:cNvSpPr>
            <p:nvPr/>
          </p:nvSpPr>
          <p:spPr bwMode="auto">
            <a:xfrm>
              <a:off x="7812088" y="4129105"/>
              <a:ext cx="1012825" cy="1012825"/>
            </a:xfrm>
            <a:prstGeom prst="ellipse">
              <a:avLst/>
            </a:prstGeom>
            <a:solidFill>
              <a:srgbClr val="FBDEB6"/>
            </a:solidFill>
            <a:ln w="9525">
              <a:noFill/>
              <a:miter lim="800000"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84" name="KSO_Shape"/>
            <p:cNvSpPr/>
            <p:nvPr/>
          </p:nvSpPr>
          <p:spPr bwMode="auto">
            <a:xfrm>
              <a:off x="8046260" y="4384643"/>
              <a:ext cx="501617" cy="501748"/>
            </a:xfrm>
            <a:custGeom>
              <a:avLst/>
              <a:gdLst>
                <a:gd name="T0" fmla="*/ 984018 w 1589088"/>
                <a:gd name="T1" fmla="*/ 589506 h 1589088"/>
                <a:gd name="T2" fmla="*/ 955171 w 1589088"/>
                <a:gd name="T3" fmla="*/ 645802 h 1589088"/>
                <a:gd name="T4" fmla="*/ 898294 w 1589088"/>
                <a:gd name="T5" fmla="*/ 673272 h 1589088"/>
                <a:gd name="T6" fmla="*/ 881422 w 1589088"/>
                <a:gd name="T7" fmla="*/ 964824 h 1589088"/>
                <a:gd name="T8" fmla="*/ 873530 w 1589088"/>
                <a:gd name="T9" fmla="*/ 1040159 h 1589088"/>
                <a:gd name="T10" fmla="*/ 824817 w 1589088"/>
                <a:gd name="T11" fmla="*/ 1084490 h 1589088"/>
                <a:gd name="T12" fmla="*/ 756238 w 1589088"/>
                <a:gd name="T13" fmla="*/ 1088026 h 1589088"/>
                <a:gd name="T14" fmla="*/ 703444 w 1589088"/>
                <a:gd name="T15" fmla="*/ 1048590 h 1589088"/>
                <a:gd name="T16" fmla="*/ 686571 w 1589088"/>
                <a:gd name="T17" fmla="*/ 985493 h 1589088"/>
                <a:gd name="T18" fmla="*/ 486007 w 1589088"/>
                <a:gd name="T19" fmla="*/ 893024 h 1589088"/>
                <a:gd name="T20" fmla="*/ 398106 w 1589088"/>
                <a:gd name="T21" fmla="*/ 820680 h 1589088"/>
                <a:gd name="T22" fmla="*/ 402189 w 1589088"/>
                <a:gd name="T23" fmla="*/ 755134 h 1589088"/>
                <a:gd name="T24" fmla="*/ 446547 w 1589088"/>
                <a:gd name="T25" fmla="*/ 706452 h 1589088"/>
                <a:gd name="T26" fmla="*/ 514037 w 1589088"/>
                <a:gd name="T27" fmla="*/ 696389 h 1589088"/>
                <a:gd name="T28" fmla="*/ 570641 w 1589088"/>
                <a:gd name="T29" fmla="*/ 730385 h 1589088"/>
                <a:gd name="T30" fmla="*/ 593501 w 1589088"/>
                <a:gd name="T31" fmla="*/ 794027 h 1589088"/>
                <a:gd name="T32" fmla="*/ 818558 w 1589088"/>
                <a:gd name="T33" fmla="*/ 648522 h 1589088"/>
                <a:gd name="T34" fmla="*/ 785901 w 1589088"/>
                <a:gd name="T35" fmla="*/ 575091 h 1589088"/>
                <a:gd name="T36" fmla="*/ 808761 w 1589088"/>
                <a:gd name="T37" fmla="*/ 511721 h 1589088"/>
                <a:gd name="T38" fmla="*/ 865365 w 1589088"/>
                <a:gd name="T39" fmla="*/ 477726 h 1589088"/>
                <a:gd name="T40" fmla="*/ 728574 w 1589088"/>
                <a:gd name="T41" fmla="*/ 144010 h 1589088"/>
                <a:gd name="T42" fmla="*/ 531280 w 1589088"/>
                <a:gd name="T43" fmla="*/ 182593 h 1589088"/>
                <a:gd name="T44" fmla="*/ 353281 w 1589088"/>
                <a:gd name="T45" fmla="*/ 288291 h 1589088"/>
                <a:gd name="T46" fmla="*/ 219577 w 1589088"/>
                <a:gd name="T47" fmla="*/ 451592 h 1589088"/>
                <a:gd name="T48" fmla="*/ 152454 w 1589088"/>
                <a:gd name="T49" fmla="*/ 642880 h 1589088"/>
                <a:gd name="T50" fmla="*/ 152454 w 1589088"/>
                <a:gd name="T51" fmla="*/ 843135 h 1589088"/>
                <a:gd name="T52" fmla="*/ 219577 w 1589088"/>
                <a:gd name="T53" fmla="*/ 1034422 h 1589088"/>
                <a:gd name="T54" fmla="*/ 353281 w 1589088"/>
                <a:gd name="T55" fmla="*/ 1197724 h 1589088"/>
                <a:gd name="T56" fmla="*/ 531280 w 1589088"/>
                <a:gd name="T57" fmla="*/ 1303421 h 1589088"/>
                <a:gd name="T58" fmla="*/ 728574 w 1589088"/>
                <a:gd name="T59" fmla="*/ 1341734 h 1589088"/>
                <a:gd name="T60" fmla="*/ 927227 w 1589088"/>
                <a:gd name="T61" fmla="*/ 1312931 h 1589088"/>
                <a:gd name="T62" fmla="*/ 1109302 w 1589088"/>
                <a:gd name="T63" fmla="*/ 1217015 h 1589088"/>
                <a:gd name="T64" fmla="*/ 1251431 w 1589088"/>
                <a:gd name="T65" fmla="*/ 1059964 h 1589088"/>
                <a:gd name="T66" fmla="*/ 1328065 w 1589088"/>
                <a:gd name="T67" fmla="*/ 871393 h 1589088"/>
                <a:gd name="T68" fmla="*/ 1337576 w 1589088"/>
                <a:gd name="T69" fmla="*/ 671410 h 1589088"/>
                <a:gd name="T70" fmla="*/ 1280237 w 1589088"/>
                <a:gd name="T71" fmla="*/ 477677 h 1589088"/>
                <a:gd name="T72" fmla="*/ 1155500 w 1589088"/>
                <a:gd name="T73" fmla="*/ 308670 h 1589088"/>
                <a:gd name="T74" fmla="*/ 981849 w 1589088"/>
                <a:gd name="T75" fmla="*/ 193462 h 1589088"/>
                <a:gd name="T76" fmla="*/ 785915 w 1589088"/>
                <a:gd name="T77" fmla="*/ 145640 h 1589088"/>
                <a:gd name="T78" fmla="*/ 902226 w 1589088"/>
                <a:gd name="T79" fmla="*/ 17390 h 1589088"/>
                <a:gd name="T80" fmla="*/ 1136207 w 1589088"/>
                <a:gd name="T81" fmla="*/ 112491 h 1589088"/>
                <a:gd name="T82" fmla="*/ 1320999 w 1589088"/>
                <a:gd name="T83" fmla="*/ 276063 h 1589088"/>
                <a:gd name="T84" fmla="*/ 1429702 w 1589088"/>
                <a:gd name="T85" fmla="*/ 459201 h 1589088"/>
                <a:gd name="T86" fmla="*/ 1481334 w 1589088"/>
                <a:gd name="T87" fmla="*/ 660270 h 1589088"/>
                <a:gd name="T88" fmla="*/ 1475356 w 1589088"/>
                <a:gd name="T89" fmla="*/ 866502 h 1589088"/>
                <a:gd name="T90" fmla="*/ 1412581 w 1589088"/>
                <a:gd name="T91" fmla="*/ 1064855 h 1589088"/>
                <a:gd name="T92" fmla="*/ 1892771 w 1589088"/>
                <a:gd name="T93" fmla="*/ 1636001 h 1589088"/>
                <a:gd name="T94" fmla="*/ 1896304 w 1589088"/>
                <a:gd name="T95" fmla="*/ 1759632 h 1589088"/>
                <a:gd name="T96" fmla="*/ 1783798 w 1589088"/>
                <a:gd name="T97" fmla="*/ 1885980 h 1589088"/>
                <a:gd name="T98" fmla="*/ 1662866 w 1589088"/>
                <a:gd name="T99" fmla="*/ 1900381 h 1589088"/>
                <a:gd name="T100" fmla="*/ 1104954 w 1589088"/>
                <a:gd name="T101" fmla="*/ 1391458 h 1589088"/>
                <a:gd name="T102" fmla="*/ 909835 w 1589088"/>
                <a:gd name="T103" fmla="*/ 1466451 h 1589088"/>
                <a:gd name="T104" fmla="*/ 704388 w 1589088"/>
                <a:gd name="T105" fmla="*/ 1484656 h 1589088"/>
                <a:gd name="T106" fmla="*/ 501116 w 1589088"/>
                <a:gd name="T107" fmla="*/ 1445528 h 1589088"/>
                <a:gd name="T108" fmla="*/ 313061 w 1589088"/>
                <a:gd name="T109" fmla="*/ 1349069 h 1589088"/>
                <a:gd name="T110" fmla="*/ 143758 w 1589088"/>
                <a:gd name="T111" fmla="*/ 1181965 h 1589088"/>
                <a:gd name="T112" fmla="*/ 30708 w 1589088"/>
                <a:gd name="T113" fmla="*/ 954538 h 1589088"/>
                <a:gd name="T114" fmla="*/ 815 w 1589088"/>
                <a:gd name="T115" fmla="*/ 707277 h 1589088"/>
                <a:gd name="T116" fmla="*/ 54351 w 1589088"/>
                <a:gd name="T117" fmla="*/ 463275 h 1589088"/>
                <a:gd name="T118" fmla="*/ 191315 w 1589088"/>
                <a:gd name="T119" fmla="*/ 245360 h 1589088"/>
                <a:gd name="T120" fmla="*/ 397577 w 1589088"/>
                <a:gd name="T121" fmla="*/ 85319 h 1589088"/>
                <a:gd name="T122" fmla="*/ 636177 w 1589088"/>
                <a:gd name="T123" fmla="*/ 7880 h 1589088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589088" h="1589088">
                  <a:moveTo>
                    <a:pt x="916859" y="288925"/>
                  </a:moveTo>
                  <a:lnTo>
                    <a:pt x="954088" y="332030"/>
                  </a:lnTo>
                  <a:lnTo>
                    <a:pt x="816067" y="450682"/>
                  </a:lnTo>
                  <a:lnTo>
                    <a:pt x="817430" y="454085"/>
                  </a:lnTo>
                  <a:lnTo>
                    <a:pt x="818338" y="457488"/>
                  </a:lnTo>
                  <a:lnTo>
                    <a:pt x="819246" y="461118"/>
                  </a:lnTo>
                  <a:lnTo>
                    <a:pt x="820381" y="464748"/>
                  </a:lnTo>
                  <a:lnTo>
                    <a:pt x="820835" y="468378"/>
                  </a:lnTo>
                  <a:lnTo>
                    <a:pt x="821289" y="472008"/>
                  </a:lnTo>
                  <a:lnTo>
                    <a:pt x="821743" y="475865"/>
                  </a:lnTo>
                  <a:lnTo>
                    <a:pt x="821743" y="479722"/>
                  </a:lnTo>
                  <a:lnTo>
                    <a:pt x="821743" y="483805"/>
                  </a:lnTo>
                  <a:lnTo>
                    <a:pt x="821289" y="487662"/>
                  </a:lnTo>
                  <a:lnTo>
                    <a:pt x="820835" y="491746"/>
                  </a:lnTo>
                  <a:lnTo>
                    <a:pt x="820154" y="495602"/>
                  </a:lnTo>
                  <a:lnTo>
                    <a:pt x="819246" y="499459"/>
                  </a:lnTo>
                  <a:lnTo>
                    <a:pt x="818338" y="503089"/>
                  </a:lnTo>
                  <a:lnTo>
                    <a:pt x="816976" y="506946"/>
                  </a:lnTo>
                  <a:lnTo>
                    <a:pt x="815840" y="510349"/>
                  </a:lnTo>
                  <a:lnTo>
                    <a:pt x="814251" y="513979"/>
                  </a:lnTo>
                  <a:lnTo>
                    <a:pt x="812662" y="517382"/>
                  </a:lnTo>
                  <a:lnTo>
                    <a:pt x="810619" y="520785"/>
                  </a:lnTo>
                  <a:lnTo>
                    <a:pt x="808803" y="523961"/>
                  </a:lnTo>
                  <a:lnTo>
                    <a:pt x="806760" y="527137"/>
                  </a:lnTo>
                  <a:lnTo>
                    <a:pt x="804263" y="530313"/>
                  </a:lnTo>
                  <a:lnTo>
                    <a:pt x="801993" y="533036"/>
                  </a:lnTo>
                  <a:lnTo>
                    <a:pt x="799496" y="535985"/>
                  </a:lnTo>
                  <a:lnTo>
                    <a:pt x="796772" y="538707"/>
                  </a:lnTo>
                  <a:lnTo>
                    <a:pt x="794048" y="541203"/>
                  </a:lnTo>
                  <a:lnTo>
                    <a:pt x="791324" y="543698"/>
                  </a:lnTo>
                  <a:lnTo>
                    <a:pt x="788146" y="545967"/>
                  </a:lnTo>
                  <a:lnTo>
                    <a:pt x="785194" y="548009"/>
                  </a:lnTo>
                  <a:lnTo>
                    <a:pt x="781789" y="550051"/>
                  </a:lnTo>
                  <a:lnTo>
                    <a:pt x="778611" y="552093"/>
                  </a:lnTo>
                  <a:lnTo>
                    <a:pt x="775433" y="553908"/>
                  </a:lnTo>
                  <a:lnTo>
                    <a:pt x="771801" y="555496"/>
                  </a:lnTo>
                  <a:lnTo>
                    <a:pt x="768396" y="556857"/>
                  </a:lnTo>
                  <a:lnTo>
                    <a:pt x="764537" y="558218"/>
                  </a:lnTo>
                  <a:lnTo>
                    <a:pt x="760905" y="559352"/>
                  </a:lnTo>
                  <a:lnTo>
                    <a:pt x="757046" y="560260"/>
                  </a:lnTo>
                  <a:lnTo>
                    <a:pt x="753413" y="560940"/>
                  </a:lnTo>
                  <a:lnTo>
                    <a:pt x="749327" y="561621"/>
                  </a:lnTo>
                  <a:lnTo>
                    <a:pt x="745241" y="562075"/>
                  </a:lnTo>
                  <a:lnTo>
                    <a:pt x="692121" y="754005"/>
                  </a:lnTo>
                  <a:lnTo>
                    <a:pt x="697343" y="756728"/>
                  </a:lnTo>
                  <a:lnTo>
                    <a:pt x="702110" y="759904"/>
                  </a:lnTo>
                  <a:lnTo>
                    <a:pt x="706650" y="763080"/>
                  </a:lnTo>
                  <a:lnTo>
                    <a:pt x="710963" y="766937"/>
                  </a:lnTo>
                  <a:lnTo>
                    <a:pt x="715049" y="770794"/>
                  </a:lnTo>
                  <a:lnTo>
                    <a:pt x="718908" y="774877"/>
                  </a:lnTo>
                  <a:lnTo>
                    <a:pt x="722313" y="779188"/>
                  </a:lnTo>
                  <a:lnTo>
                    <a:pt x="725718" y="783952"/>
                  </a:lnTo>
                  <a:lnTo>
                    <a:pt x="728670" y="788943"/>
                  </a:lnTo>
                  <a:lnTo>
                    <a:pt x="731167" y="793934"/>
                  </a:lnTo>
                  <a:lnTo>
                    <a:pt x="733437" y="799379"/>
                  </a:lnTo>
                  <a:lnTo>
                    <a:pt x="735253" y="804824"/>
                  </a:lnTo>
                  <a:lnTo>
                    <a:pt x="736615" y="810496"/>
                  </a:lnTo>
                  <a:lnTo>
                    <a:pt x="737750" y="816167"/>
                  </a:lnTo>
                  <a:lnTo>
                    <a:pt x="738431" y="822066"/>
                  </a:lnTo>
                  <a:lnTo>
                    <a:pt x="738658" y="828191"/>
                  </a:lnTo>
                  <a:lnTo>
                    <a:pt x="738658" y="832729"/>
                  </a:lnTo>
                  <a:lnTo>
                    <a:pt x="738431" y="836812"/>
                  </a:lnTo>
                  <a:lnTo>
                    <a:pt x="737523" y="840896"/>
                  </a:lnTo>
                  <a:lnTo>
                    <a:pt x="736842" y="844980"/>
                  </a:lnTo>
                  <a:lnTo>
                    <a:pt x="735934" y="849063"/>
                  </a:lnTo>
                  <a:lnTo>
                    <a:pt x="734799" y="852920"/>
                  </a:lnTo>
                  <a:lnTo>
                    <a:pt x="733664" y="856777"/>
                  </a:lnTo>
                  <a:lnTo>
                    <a:pt x="732075" y="860407"/>
                  </a:lnTo>
                  <a:lnTo>
                    <a:pt x="730259" y="864263"/>
                  </a:lnTo>
                  <a:lnTo>
                    <a:pt x="728670" y="867666"/>
                  </a:lnTo>
                  <a:lnTo>
                    <a:pt x="726626" y="871296"/>
                  </a:lnTo>
                  <a:lnTo>
                    <a:pt x="724583" y="874699"/>
                  </a:lnTo>
                  <a:lnTo>
                    <a:pt x="722086" y="877876"/>
                  </a:lnTo>
                  <a:lnTo>
                    <a:pt x="719589" y="881052"/>
                  </a:lnTo>
                  <a:lnTo>
                    <a:pt x="717092" y="884228"/>
                  </a:lnTo>
                  <a:lnTo>
                    <a:pt x="714141" y="886950"/>
                  </a:lnTo>
                  <a:lnTo>
                    <a:pt x="711417" y="889673"/>
                  </a:lnTo>
                  <a:lnTo>
                    <a:pt x="708239" y="892395"/>
                  </a:lnTo>
                  <a:lnTo>
                    <a:pt x="705288" y="894891"/>
                  </a:lnTo>
                  <a:lnTo>
                    <a:pt x="702110" y="896933"/>
                  </a:lnTo>
                  <a:lnTo>
                    <a:pt x="698705" y="899428"/>
                  </a:lnTo>
                  <a:lnTo>
                    <a:pt x="695299" y="901243"/>
                  </a:lnTo>
                  <a:lnTo>
                    <a:pt x="691440" y="903058"/>
                  </a:lnTo>
                  <a:lnTo>
                    <a:pt x="688035" y="904646"/>
                  </a:lnTo>
                  <a:lnTo>
                    <a:pt x="684176" y="906234"/>
                  </a:lnTo>
                  <a:lnTo>
                    <a:pt x="680317" y="907595"/>
                  </a:lnTo>
                  <a:lnTo>
                    <a:pt x="676231" y="908730"/>
                  </a:lnTo>
                  <a:lnTo>
                    <a:pt x="672372" y="909637"/>
                  </a:lnTo>
                  <a:lnTo>
                    <a:pt x="668286" y="910318"/>
                  </a:lnTo>
                  <a:lnTo>
                    <a:pt x="664199" y="910771"/>
                  </a:lnTo>
                  <a:lnTo>
                    <a:pt x="659886" y="911225"/>
                  </a:lnTo>
                  <a:lnTo>
                    <a:pt x="655573" y="911225"/>
                  </a:lnTo>
                  <a:lnTo>
                    <a:pt x="651260" y="911225"/>
                  </a:lnTo>
                  <a:lnTo>
                    <a:pt x="646947" y="910771"/>
                  </a:lnTo>
                  <a:lnTo>
                    <a:pt x="643088" y="910318"/>
                  </a:lnTo>
                  <a:lnTo>
                    <a:pt x="638775" y="909637"/>
                  </a:lnTo>
                  <a:lnTo>
                    <a:pt x="634915" y="908730"/>
                  </a:lnTo>
                  <a:lnTo>
                    <a:pt x="630829" y="907595"/>
                  </a:lnTo>
                  <a:lnTo>
                    <a:pt x="627197" y="906234"/>
                  </a:lnTo>
                  <a:lnTo>
                    <a:pt x="623338" y="904646"/>
                  </a:lnTo>
                  <a:lnTo>
                    <a:pt x="619706" y="903058"/>
                  </a:lnTo>
                  <a:lnTo>
                    <a:pt x="616074" y="901243"/>
                  </a:lnTo>
                  <a:lnTo>
                    <a:pt x="612669" y="899428"/>
                  </a:lnTo>
                  <a:lnTo>
                    <a:pt x="609037" y="896933"/>
                  </a:lnTo>
                  <a:lnTo>
                    <a:pt x="605858" y="894891"/>
                  </a:lnTo>
                  <a:lnTo>
                    <a:pt x="602680" y="892395"/>
                  </a:lnTo>
                  <a:lnTo>
                    <a:pt x="599729" y="889673"/>
                  </a:lnTo>
                  <a:lnTo>
                    <a:pt x="596778" y="886950"/>
                  </a:lnTo>
                  <a:lnTo>
                    <a:pt x="594054" y="884228"/>
                  </a:lnTo>
                  <a:lnTo>
                    <a:pt x="591557" y="881052"/>
                  </a:lnTo>
                  <a:lnTo>
                    <a:pt x="588833" y="877876"/>
                  </a:lnTo>
                  <a:lnTo>
                    <a:pt x="586790" y="874699"/>
                  </a:lnTo>
                  <a:lnTo>
                    <a:pt x="584520" y="871296"/>
                  </a:lnTo>
                  <a:lnTo>
                    <a:pt x="582704" y="867666"/>
                  </a:lnTo>
                  <a:lnTo>
                    <a:pt x="580661" y="864263"/>
                  </a:lnTo>
                  <a:lnTo>
                    <a:pt x="579072" y="860407"/>
                  </a:lnTo>
                  <a:lnTo>
                    <a:pt x="577710" y="856777"/>
                  </a:lnTo>
                  <a:lnTo>
                    <a:pt x="576348" y="852920"/>
                  </a:lnTo>
                  <a:lnTo>
                    <a:pt x="575212" y="849063"/>
                  </a:lnTo>
                  <a:lnTo>
                    <a:pt x="574077" y="844980"/>
                  </a:lnTo>
                  <a:lnTo>
                    <a:pt x="573396" y="840896"/>
                  </a:lnTo>
                  <a:lnTo>
                    <a:pt x="572942" y="836812"/>
                  </a:lnTo>
                  <a:lnTo>
                    <a:pt x="572488" y="832729"/>
                  </a:lnTo>
                  <a:lnTo>
                    <a:pt x="572488" y="828191"/>
                  </a:lnTo>
                  <a:lnTo>
                    <a:pt x="572488" y="825242"/>
                  </a:lnTo>
                  <a:lnTo>
                    <a:pt x="572715" y="822066"/>
                  </a:lnTo>
                  <a:lnTo>
                    <a:pt x="573623" y="815940"/>
                  </a:lnTo>
                  <a:lnTo>
                    <a:pt x="574986" y="810042"/>
                  </a:lnTo>
                  <a:lnTo>
                    <a:pt x="576575" y="804370"/>
                  </a:lnTo>
                  <a:lnTo>
                    <a:pt x="454445" y="733134"/>
                  </a:lnTo>
                  <a:lnTo>
                    <a:pt x="449904" y="736083"/>
                  </a:lnTo>
                  <a:lnTo>
                    <a:pt x="444910" y="738352"/>
                  </a:lnTo>
                  <a:lnTo>
                    <a:pt x="439689" y="740166"/>
                  </a:lnTo>
                  <a:lnTo>
                    <a:pt x="434468" y="741981"/>
                  </a:lnTo>
                  <a:lnTo>
                    <a:pt x="429020" y="743569"/>
                  </a:lnTo>
                  <a:lnTo>
                    <a:pt x="423571" y="744477"/>
                  </a:lnTo>
                  <a:lnTo>
                    <a:pt x="417669" y="745158"/>
                  </a:lnTo>
                  <a:lnTo>
                    <a:pt x="412221" y="745384"/>
                  </a:lnTo>
                  <a:lnTo>
                    <a:pt x="408589" y="745158"/>
                  </a:lnTo>
                  <a:lnTo>
                    <a:pt x="405411" y="744931"/>
                  </a:lnTo>
                  <a:lnTo>
                    <a:pt x="398828" y="744023"/>
                  </a:lnTo>
                  <a:lnTo>
                    <a:pt x="305755" y="898294"/>
                  </a:lnTo>
                  <a:lnTo>
                    <a:pt x="257175" y="869255"/>
                  </a:lnTo>
                  <a:lnTo>
                    <a:pt x="349113" y="716118"/>
                  </a:lnTo>
                  <a:lnTo>
                    <a:pt x="347070" y="713396"/>
                  </a:lnTo>
                  <a:lnTo>
                    <a:pt x="344573" y="710220"/>
                  </a:lnTo>
                  <a:lnTo>
                    <a:pt x="342757" y="707497"/>
                  </a:lnTo>
                  <a:lnTo>
                    <a:pt x="340714" y="704321"/>
                  </a:lnTo>
                  <a:lnTo>
                    <a:pt x="339125" y="701145"/>
                  </a:lnTo>
                  <a:lnTo>
                    <a:pt x="337536" y="697969"/>
                  </a:lnTo>
                  <a:lnTo>
                    <a:pt x="335720" y="694793"/>
                  </a:lnTo>
                  <a:lnTo>
                    <a:pt x="334358" y="691390"/>
                  </a:lnTo>
                  <a:lnTo>
                    <a:pt x="333223" y="687987"/>
                  </a:lnTo>
                  <a:lnTo>
                    <a:pt x="332087" y="684584"/>
                  </a:lnTo>
                  <a:lnTo>
                    <a:pt x="331179" y="680954"/>
                  </a:lnTo>
                  <a:lnTo>
                    <a:pt x="330498" y="677324"/>
                  </a:lnTo>
                  <a:lnTo>
                    <a:pt x="329590" y="673467"/>
                  </a:lnTo>
                  <a:lnTo>
                    <a:pt x="329136" y="670064"/>
                  </a:lnTo>
                  <a:lnTo>
                    <a:pt x="328909" y="665981"/>
                  </a:lnTo>
                  <a:lnTo>
                    <a:pt x="328909" y="662351"/>
                  </a:lnTo>
                  <a:lnTo>
                    <a:pt x="328909" y="658040"/>
                  </a:lnTo>
                  <a:lnTo>
                    <a:pt x="329363" y="653730"/>
                  </a:lnTo>
                  <a:lnTo>
                    <a:pt x="330044" y="649646"/>
                  </a:lnTo>
                  <a:lnTo>
                    <a:pt x="330725" y="645335"/>
                  </a:lnTo>
                  <a:lnTo>
                    <a:pt x="331633" y="641479"/>
                  </a:lnTo>
                  <a:lnTo>
                    <a:pt x="332768" y="637395"/>
                  </a:lnTo>
                  <a:lnTo>
                    <a:pt x="333904" y="633765"/>
                  </a:lnTo>
                  <a:lnTo>
                    <a:pt x="335493" y="629908"/>
                  </a:lnTo>
                  <a:lnTo>
                    <a:pt x="337082" y="626279"/>
                  </a:lnTo>
                  <a:lnTo>
                    <a:pt x="339125" y="622649"/>
                  </a:lnTo>
                  <a:lnTo>
                    <a:pt x="340941" y="619246"/>
                  </a:lnTo>
                  <a:lnTo>
                    <a:pt x="342984" y="615843"/>
                  </a:lnTo>
                  <a:lnTo>
                    <a:pt x="345481" y="612666"/>
                  </a:lnTo>
                  <a:lnTo>
                    <a:pt x="347978" y="609263"/>
                  </a:lnTo>
                  <a:lnTo>
                    <a:pt x="350475" y="606314"/>
                  </a:lnTo>
                  <a:lnTo>
                    <a:pt x="353426" y="603592"/>
                  </a:lnTo>
                  <a:lnTo>
                    <a:pt x="356150" y="600642"/>
                  </a:lnTo>
                  <a:lnTo>
                    <a:pt x="359101" y="598147"/>
                  </a:lnTo>
                  <a:lnTo>
                    <a:pt x="362279" y="595878"/>
                  </a:lnTo>
                  <a:lnTo>
                    <a:pt x="365458" y="593383"/>
                  </a:lnTo>
                  <a:lnTo>
                    <a:pt x="369090" y="591341"/>
                  </a:lnTo>
                  <a:lnTo>
                    <a:pt x="372495" y="589299"/>
                  </a:lnTo>
                  <a:lnTo>
                    <a:pt x="376127" y="587484"/>
                  </a:lnTo>
                  <a:lnTo>
                    <a:pt x="379759" y="585669"/>
                  </a:lnTo>
                  <a:lnTo>
                    <a:pt x="383618" y="584308"/>
                  </a:lnTo>
                  <a:lnTo>
                    <a:pt x="387250" y="582947"/>
                  </a:lnTo>
                  <a:lnTo>
                    <a:pt x="391336" y="581812"/>
                  </a:lnTo>
                  <a:lnTo>
                    <a:pt x="395196" y="580905"/>
                  </a:lnTo>
                  <a:lnTo>
                    <a:pt x="399509" y="580224"/>
                  </a:lnTo>
                  <a:lnTo>
                    <a:pt x="403368" y="579544"/>
                  </a:lnTo>
                  <a:lnTo>
                    <a:pt x="407681" y="579317"/>
                  </a:lnTo>
                  <a:lnTo>
                    <a:pt x="412221" y="579090"/>
                  </a:lnTo>
                  <a:lnTo>
                    <a:pt x="416307" y="579317"/>
                  </a:lnTo>
                  <a:lnTo>
                    <a:pt x="420620" y="579544"/>
                  </a:lnTo>
                  <a:lnTo>
                    <a:pt x="424707" y="580224"/>
                  </a:lnTo>
                  <a:lnTo>
                    <a:pt x="428793" y="580905"/>
                  </a:lnTo>
                  <a:lnTo>
                    <a:pt x="432652" y="581812"/>
                  </a:lnTo>
                  <a:lnTo>
                    <a:pt x="436738" y="582947"/>
                  </a:lnTo>
                  <a:lnTo>
                    <a:pt x="440597" y="584308"/>
                  </a:lnTo>
                  <a:lnTo>
                    <a:pt x="444456" y="585669"/>
                  </a:lnTo>
                  <a:lnTo>
                    <a:pt x="447861" y="587484"/>
                  </a:lnTo>
                  <a:lnTo>
                    <a:pt x="451720" y="589299"/>
                  </a:lnTo>
                  <a:lnTo>
                    <a:pt x="454899" y="591341"/>
                  </a:lnTo>
                  <a:lnTo>
                    <a:pt x="458531" y="593383"/>
                  </a:lnTo>
                  <a:lnTo>
                    <a:pt x="461709" y="595878"/>
                  </a:lnTo>
                  <a:lnTo>
                    <a:pt x="464887" y="598147"/>
                  </a:lnTo>
                  <a:lnTo>
                    <a:pt x="467838" y="600642"/>
                  </a:lnTo>
                  <a:lnTo>
                    <a:pt x="470562" y="603592"/>
                  </a:lnTo>
                  <a:lnTo>
                    <a:pt x="473513" y="606314"/>
                  </a:lnTo>
                  <a:lnTo>
                    <a:pt x="476010" y="609263"/>
                  </a:lnTo>
                  <a:lnTo>
                    <a:pt x="478734" y="612666"/>
                  </a:lnTo>
                  <a:lnTo>
                    <a:pt x="481004" y="615843"/>
                  </a:lnTo>
                  <a:lnTo>
                    <a:pt x="483047" y="619246"/>
                  </a:lnTo>
                  <a:lnTo>
                    <a:pt x="484864" y="622649"/>
                  </a:lnTo>
                  <a:lnTo>
                    <a:pt x="486907" y="626279"/>
                  </a:lnTo>
                  <a:lnTo>
                    <a:pt x="488496" y="629908"/>
                  </a:lnTo>
                  <a:lnTo>
                    <a:pt x="490085" y="633765"/>
                  </a:lnTo>
                  <a:lnTo>
                    <a:pt x="491220" y="637395"/>
                  </a:lnTo>
                  <a:lnTo>
                    <a:pt x="492355" y="641479"/>
                  </a:lnTo>
                  <a:lnTo>
                    <a:pt x="493490" y="645335"/>
                  </a:lnTo>
                  <a:lnTo>
                    <a:pt x="494171" y="649646"/>
                  </a:lnTo>
                  <a:lnTo>
                    <a:pt x="494625" y="653730"/>
                  </a:lnTo>
                  <a:lnTo>
                    <a:pt x="495079" y="658040"/>
                  </a:lnTo>
                  <a:lnTo>
                    <a:pt x="495079" y="662351"/>
                  </a:lnTo>
                  <a:lnTo>
                    <a:pt x="495079" y="665527"/>
                  </a:lnTo>
                  <a:lnTo>
                    <a:pt x="494852" y="669157"/>
                  </a:lnTo>
                  <a:lnTo>
                    <a:pt x="494398" y="672333"/>
                  </a:lnTo>
                  <a:lnTo>
                    <a:pt x="493944" y="675509"/>
                  </a:lnTo>
                  <a:lnTo>
                    <a:pt x="492355" y="682088"/>
                  </a:lnTo>
                  <a:lnTo>
                    <a:pt x="490539" y="688214"/>
                  </a:lnTo>
                  <a:lnTo>
                    <a:pt x="610853" y="758543"/>
                  </a:lnTo>
                  <a:lnTo>
                    <a:pt x="616528" y="755140"/>
                  </a:lnTo>
                  <a:lnTo>
                    <a:pt x="622430" y="752417"/>
                  </a:lnTo>
                  <a:lnTo>
                    <a:pt x="628559" y="749922"/>
                  </a:lnTo>
                  <a:lnTo>
                    <a:pt x="634915" y="748107"/>
                  </a:lnTo>
                  <a:lnTo>
                    <a:pt x="690305" y="547101"/>
                  </a:lnTo>
                  <a:lnTo>
                    <a:pt x="686673" y="544152"/>
                  </a:lnTo>
                  <a:lnTo>
                    <a:pt x="682814" y="540976"/>
                  </a:lnTo>
                  <a:lnTo>
                    <a:pt x="679409" y="537800"/>
                  </a:lnTo>
                  <a:lnTo>
                    <a:pt x="676004" y="533943"/>
                  </a:lnTo>
                  <a:lnTo>
                    <a:pt x="673053" y="530540"/>
                  </a:lnTo>
                  <a:lnTo>
                    <a:pt x="670102" y="526456"/>
                  </a:lnTo>
                  <a:lnTo>
                    <a:pt x="667605" y="522373"/>
                  </a:lnTo>
                  <a:lnTo>
                    <a:pt x="665107" y="518062"/>
                  </a:lnTo>
                  <a:lnTo>
                    <a:pt x="662837" y="513979"/>
                  </a:lnTo>
                  <a:lnTo>
                    <a:pt x="661021" y="509214"/>
                  </a:lnTo>
                  <a:lnTo>
                    <a:pt x="659432" y="504450"/>
                  </a:lnTo>
                  <a:lnTo>
                    <a:pt x="658070" y="499913"/>
                  </a:lnTo>
                  <a:lnTo>
                    <a:pt x="657162" y="494922"/>
                  </a:lnTo>
                  <a:lnTo>
                    <a:pt x="656027" y="489931"/>
                  </a:lnTo>
                  <a:lnTo>
                    <a:pt x="655573" y="484940"/>
                  </a:lnTo>
                  <a:lnTo>
                    <a:pt x="655573" y="479722"/>
                  </a:lnTo>
                  <a:lnTo>
                    <a:pt x="655573" y="475411"/>
                  </a:lnTo>
                  <a:lnTo>
                    <a:pt x="655800" y="471327"/>
                  </a:lnTo>
                  <a:lnTo>
                    <a:pt x="656708" y="467017"/>
                  </a:lnTo>
                  <a:lnTo>
                    <a:pt x="657389" y="463160"/>
                  </a:lnTo>
                  <a:lnTo>
                    <a:pt x="658297" y="458850"/>
                  </a:lnTo>
                  <a:lnTo>
                    <a:pt x="659432" y="455220"/>
                  </a:lnTo>
                  <a:lnTo>
                    <a:pt x="660567" y="451136"/>
                  </a:lnTo>
                  <a:lnTo>
                    <a:pt x="661929" y="447506"/>
                  </a:lnTo>
                  <a:lnTo>
                    <a:pt x="663745" y="443649"/>
                  </a:lnTo>
                  <a:lnTo>
                    <a:pt x="665561" y="440246"/>
                  </a:lnTo>
                  <a:lnTo>
                    <a:pt x="667605" y="436617"/>
                  </a:lnTo>
                  <a:lnTo>
                    <a:pt x="669648" y="433440"/>
                  </a:lnTo>
                  <a:lnTo>
                    <a:pt x="672145" y="430037"/>
                  </a:lnTo>
                  <a:lnTo>
                    <a:pt x="674642" y="426861"/>
                  </a:lnTo>
                  <a:lnTo>
                    <a:pt x="677139" y="423912"/>
                  </a:lnTo>
                  <a:lnTo>
                    <a:pt x="679863" y="420963"/>
                  </a:lnTo>
                  <a:lnTo>
                    <a:pt x="682814" y="418240"/>
                  </a:lnTo>
                  <a:lnTo>
                    <a:pt x="685765" y="415518"/>
                  </a:lnTo>
                  <a:lnTo>
                    <a:pt x="688943" y="413249"/>
                  </a:lnTo>
                  <a:lnTo>
                    <a:pt x="692121" y="410980"/>
                  </a:lnTo>
                  <a:lnTo>
                    <a:pt x="695526" y="408712"/>
                  </a:lnTo>
                  <a:lnTo>
                    <a:pt x="698932" y="406670"/>
                  </a:lnTo>
                  <a:lnTo>
                    <a:pt x="702791" y="404855"/>
                  </a:lnTo>
                  <a:lnTo>
                    <a:pt x="706196" y="403267"/>
                  </a:lnTo>
                  <a:lnTo>
                    <a:pt x="710055" y="401679"/>
                  </a:lnTo>
                  <a:lnTo>
                    <a:pt x="713914" y="400318"/>
                  </a:lnTo>
                  <a:lnTo>
                    <a:pt x="718000" y="399410"/>
                  </a:lnTo>
                  <a:lnTo>
                    <a:pt x="721859" y="398503"/>
                  </a:lnTo>
                  <a:lnTo>
                    <a:pt x="725945" y="397595"/>
                  </a:lnTo>
                  <a:lnTo>
                    <a:pt x="730032" y="397141"/>
                  </a:lnTo>
                  <a:lnTo>
                    <a:pt x="734345" y="396915"/>
                  </a:lnTo>
                  <a:lnTo>
                    <a:pt x="738658" y="396688"/>
                  </a:lnTo>
                  <a:lnTo>
                    <a:pt x="744106" y="396915"/>
                  </a:lnTo>
                  <a:lnTo>
                    <a:pt x="749554" y="397595"/>
                  </a:lnTo>
                  <a:lnTo>
                    <a:pt x="754775" y="398276"/>
                  </a:lnTo>
                  <a:lnTo>
                    <a:pt x="759770" y="399637"/>
                  </a:lnTo>
                  <a:lnTo>
                    <a:pt x="764764" y="400998"/>
                  </a:lnTo>
                  <a:lnTo>
                    <a:pt x="769758" y="403040"/>
                  </a:lnTo>
                  <a:lnTo>
                    <a:pt x="774298" y="405082"/>
                  </a:lnTo>
                  <a:lnTo>
                    <a:pt x="778838" y="407577"/>
                  </a:lnTo>
                  <a:lnTo>
                    <a:pt x="916859" y="288925"/>
                  </a:lnTo>
                  <a:close/>
                  <a:moveTo>
                    <a:pt x="607752" y="120128"/>
                  </a:moveTo>
                  <a:lnTo>
                    <a:pt x="595738" y="120581"/>
                  </a:lnTo>
                  <a:lnTo>
                    <a:pt x="583950" y="121488"/>
                  </a:lnTo>
                  <a:lnTo>
                    <a:pt x="571936" y="122621"/>
                  </a:lnTo>
                  <a:lnTo>
                    <a:pt x="559921" y="123755"/>
                  </a:lnTo>
                  <a:lnTo>
                    <a:pt x="548133" y="125341"/>
                  </a:lnTo>
                  <a:lnTo>
                    <a:pt x="536119" y="127154"/>
                  </a:lnTo>
                  <a:lnTo>
                    <a:pt x="524331" y="129421"/>
                  </a:lnTo>
                  <a:lnTo>
                    <a:pt x="512543" y="131688"/>
                  </a:lnTo>
                  <a:lnTo>
                    <a:pt x="500755" y="134407"/>
                  </a:lnTo>
                  <a:lnTo>
                    <a:pt x="489194" y="137581"/>
                  </a:lnTo>
                  <a:lnTo>
                    <a:pt x="477406" y="140754"/>
                  </a:lnTo>
                  <a:lnTo>
                    <a:pt x="466072" y="144380"/>
                  </a:lnTo>
                  <a:lnTo>
                    <a:pt x="454511" y="148234"/>
                  </a:lnTo>
                  <a:lnTo>
                    <a:pt x="443176" y="152313"/>
                  </a:lnTo>
                  <a:lnTo>
                    <a:pt x="431615" y="156620"/>
                  </a:lnTo>
                  <a:lnTo>
                    <a:pt x="420508" y="161380"/>
                  </a:lnTo>
                  <a:lnTo>
                    <a:pt x="409400" y="166593"/>
                  </a:lnTo>
                  <a:lnTo>
                    <a:pt x="398519" y="171579"/>
                  </a:lnTo>
                  <a:lnTo>
                    <a:pt x="387411" y="177246"/>
                  </a:lnTo>
                  <a:lnTo>
                    <a:pt x="376530" y="183139"/>
                  </a:lnTo>
                  <a:lnTo>
                    <a:pt x="365876" y="189485"/>
                  </a:lnTo>
                  <a:lnTo>
                    <a:pt x="355221" y="195831"/>
                  </a:lnTo>
                  <a:lnTo>
                    <a:pt x="344794" y="202631"/>
                  </a:lnTo>
                  <a:lnTo>
                    <a:pt x="334593" y="209431"/>
                  </a:lnTo>
                  <a:lnTo>
                    <a:pt x="324392" y="216684"/>
                  </a:lnTo>
                  <a:lnTo>
                    <a:pt x="314191" y="224163"/>
                  </a:lnTo>
                  <a:lnTo>
                    <a:pt x="304443" y="232323"/>
                  </a:lnTo>
                  <a:lnTo>
                    <a:pt x="294695" y="240483"/>
                  </a:lnTo>
                  <a:lnTo>
                    <a:pt x="284948" y="248869"/>
                  </a:lnTo>
                  <a:lnTo>
                    <a:pt x="275654" y="257482"/>
                  </a:lnTo>
                  <a:lnTo>
                    <a:pt x="266359" y="266548"/>
                  </a:lnTo>
                  <a:lnTo>
                    <a:pt x="257518" y="275614"/>
                  </a:lnTo>
                  <a:lnTo>
                    <a:pt x="248678" y="285134"/>
                  </a:lnTo>
                  <a:lnTo>
                    <a:pt x="240290" y="294654"/>
                  </a:lnTo>
                  <a:lnTo>
                    <a:pt x="232129" y="304400"/>
                  </a:lnTo>
                  <a:lnTo>
                    <a:pt x="224195" y="314373"/>
                  </a:lnTo>
                  <a:lnTo>
                    <a:pt x="216714" y="324346"/>
                  </a:lnTo>
                  <a:lnTo>
                    <a:pt x="209460" y="334545"/>
                  </a:lnTo>
                  <a:lnTo>
                    <a:pt x="202433" y="344971"/>
                  </a:lnTo>
                  <a:lnTo>
                    <a:pt x="195632" y="355397"/>
                  </a:lnTo>
                  <a:lnTo>
                    <a:pt x="189058" y="366050"/>
                  </a:lnTo>
                  <a:lnTo>
                    <a:pt x="183164" y="376703"/>
                  </a:lnTo>
                  <a:lnTo>
                    <a:pt x="177271" y="387583"/>
                  </a:lnTo>
                  <a:lnTo>
                    <a:pt x="171603" y="398462"/>
                  </a:lnTo>
                  <a:lnTo>
                    <a:pt x="166390" y="409342"/>
                  </a:lnTo>
                  <a:lnTo>
                    <a:pt x="161402" y="420448"/>
                  </a:lnTo>
                  <a:lnTo>
                    <a:pt x="156642" y="431554"/>
                  </a:lnTo>
                  <a:lnTo>
                    <a:pt x="152108" y="443114"/>
                  </a:lnTo>
                  <a:lnTo>
                    <a:pt x="148028" y="454673"/>
                  </a:lnTo>
                  <a:lnTo>
                    <a:pt x="144174" y="466006"/>
                  </a:lnTo>
                  <a:lnTo>
                    <a:pt x="140774" y="477565"/>
                  </a:lnTo>
                  <a:lnTo>
                    <a:pt x="137373" y="489125"/>
                  </a:lnTo>
                  <a:lnTo>
                    <a:pt x="134426" y="500911"/>
                  </a:lnTo>
                  <a:lnTo>
                    <a:pt x="131706" y="512470"/>
                  </a:lnTo>
                  <a:lnTo>
                    <a:pt x="129213" y="524256"/>
                  </a:lnTo>
                  <a:lnTo>
                    <a:pt x="127172" y="536269"/>
                  </a:lnTo>
                  <a:lnTo>
                    <a:pt x="125359" y="548055"/>
                  </a:lnTo>
                  <a:lnTo>
                    <a:pt x="123772" y="560068"/>
                  </a:lnTo>
                  <a:lnTo>
                    <a:pt x="122185" y="571854"/>
                  </a:lnTo>
                  <a:lnTo>
                    <a:pt x="121278" y="583867"/>
                  </a:lnTo>
                  <a:lnTo>
                    <a:pt x="120598" y="595880"/>
                  </a:lnTo>
                  <a:lnTo>
                    <a:pt x="120145" y="607666"/>
                  </a:lnTo>
                  <a:lnTo>
                    <a:pt x="120145" y="619905"/>
                  </a:lnTo>
                  <a:lnTo>
                    <a:pt x="120145" y="631918"/>
                  </a:lnTo>
                  <a:lnTo>
                    <a:pt x="120598" y="643704"/>
                  </a:lnTo>
                  <a:lnTo>
                    <a:pt x="121278" y="655717"/>
                  </a:lnTo>
                  <a:lnTo>
                    <a:pt x="122185" y="667503"/>
                  </a:lnTo>
                  <a:lnTo>
                    <a:pt x="123772" y="679516"/>
                  </a:lnTo>
                  <a:lnTo>
                    <a:pt x="125359" y="691529"/>
                  </a:lnTo>
                  <a:lnTo>
                    <a:pt x="127172" y="703315"/>
                  </a:lnTo>
                  <a:lnTo>
                    <a:pt x="129213" y="715328"/>
                  </a:lnTo>
                  <a:lnTo>
                    <a:pt x="131706" y="726887"/>
                  </a:lnTo>
                  <a:lnTo>
                    <a:pt x="134426" y="738673"/>
                  </a:lnTo>
                  <a:lnTo>
                    <a:pt x="137373" y="750460"/>
                  </a:lnTo>
                  <a:lnTo>
                    <a:pt x="140774" y="762019"/>
                  </a:lnTo>
                  <a:lnTo>
                    <a:pt x="144174" y="773579"/>
                  </a:lnTo>
                  <a:lnTo>
                    <a:pt x="148028" y="784911"/>
                  </a:lnTo>
                  <a:lnTo>
                    <a:pt x="152108" y="796471"/>
                  </a:lnTo>
                  <a:lnTo>
                    <a:pt x="156642" y="807804"/>
                  </a:lnTo>
                  <a:lnTo>
                    <a:pt x="161402" y="819136"/>
                  </a:lnTo>
                  <a:lnTo>
                    <a:pt x="166390" y="830016"/>
                  </a:lnTo>
                  <a:lnTo>
                    <a:pt x="171603" y="841122"/>
                  </a:lnTo>
                  <a:lnTo>
                    <a:pt x="177271" y="852002"/>
                  </a:lnTo>
                  <a:lnTo>
                    <a:pt x="183164" y="862881"/>
                  </a:lnTo>
                  <a:lnTo>
                    <a:pt x="189058" y="873534"/>
                  </a:lnTo>
                  <a:lnTo>
                    <a:pt x="195632" y="884187"/>
                  </a:lnTo>
                  <a:lnTo>
                    <a:pt x="202433" y="894613"/>
                  </a:lnTo>
                  <a:lnTo>
                    <a:pt x="209460" y="904813"/>
                  </a:lnTo>
                  <a:lnTo>
                    <a:pt x="216714" y="915239"/>
                  </a:lnTo>
                  <a:lnTo>
                    <a:pt x="224195" y="925212"/>
                  </a:lnTo>
                  <a:lnTo>
                    <a:pt x="232129" y="934958"/>
                  </a:lnTo>
                  <a:lnTo>
                    <a:pt x="240290" y="944931"/>
                  </a:lnTo>
                  <a:lnTo>
                    <a:pt x="248678" y="954450"/>
                  </a:lnTo>
                  <a:lnTo>
                    <a:pt x="257518" y="963743"/>
                  </a:lnTo>
                  <a:lnTo>
                    <a:pt x="266359" y="973036"/>
                  </a:lnTo>
                  <a:lnTo>
                    <a:pt x="275654" y="982102"/>
                  </a:lnTo>
                  <a:lnTo>
                    <a:pt x="284948" y="990715"/>
                  </a:lnTo>
                  <a:lnTo>
                    <a:pt x="294695" y="999102"/>
                  </a:lnTo>
                  <a:lnTo>
                    <a:pt x="304443" y="1007261"/>
                  </a:lnTo>
                  <a:lnTo>
                    <a:pt x="314191" y="1015194"/>
                  </a:lnTo>
                  <a:lnTo>
                    <a:pt x="324392" y="1022674"/>
                  </a:lnTo>
                  <a:lnTo>
                    <a:pt x="334593" y="1029927"/>
                  </a:lnTo>
                  <a:lnTo>
                    <a:pt x="344794" y="1036953"/>
                  </a:lnTo>
                  <a:lnTo>
                    <a:pt x="355221" y="1043753"/>
                  </a:lnTo>
                  <a:lnTo>
                    <a:pt x="365876" y="1050099"/>
                  </a:lnTo>
                  <a:lnTo>
                    <a:pt x="376530" y="1056446"/>
                  </a:lnTo>
                  <a:lnTo>
                    <a:pt x="387411" y="1062339"/>
                  </a:lnTo>
                  <a:lnTo>
                    <a:pt x="398292" y="1067779"/>
                  </a:lnTo>
                  <a:lnTo>
                    <a:pt x="409400" y="1072992"/>
                  </a:lnTo>
                  <a:lnTo>
                    <a:pt x="420508" y="1078205"/>
                  </a:lnTo>
                  <a:lnTo>
                    <a:pt x="431615" y="1082738"/>
                  </a:lnTo>
                  <a:lnTo>
                    <a:pt x="443176" y="1087271"/>
                  </a:lnTo>
                  <a:lnTo>
                    <a:pt x="454511" y="1091351"/>
                  </a:lnTo>
                  <a:lnTo>
                    <a:pt x="466072" y="1095204"/>
                  </a:lnTo>
                  <a:lnTo>
                    <a:pt x="477406" y="1098830"/>
                  </a:lnTo>
                  <a:lnTo>
                    <a:pt x="489194" y="1102004"/>
                  </a:lnTo>
                  <a:lnTo>
                    <a:pt x="500755" y="1104950"/>
                  </a:lnTo>
                  <a:lnTo>
                    <a:pt x="512543" y="1107897"/>
                  </a:lnTo>
                  <a:lnTo>
                    <a:pt x="524331" y="1110163"/>
                  </a:lnTo>
                  <a:lnTo>
                    <a:pt x="536119" y="1112203"/>
                  </a:lnTo>
                  <a:lnTo>
                    <a:pt x="548133" y="1114243"/>
                  </a:lnTo>
                  <a:lnTo>
                    <a:pt x="559921" y="1115830"/>
                  </a:lnTo>
                  <a:lnTo>
                    <a:pt x="571936" y="1116963"/>
                  </a:lnTo>
                  <a:lnTo>
                    <a:pt x="583950" y="1118096"/>
                  </a:lnTo>
                  <a:lnTo>
                    <a:pt x="595738" y="1118776"/>
                  </a:lnTo>
                  <a:lnTo>
                    <a:pt x="607752" y="1119230"/>
                  </a:lnTo>
                  <a:lnTo>
                    <a:pt x="619540" y="1119230"/>
                  </a:lnTo>
                  <a:lnTo>
                    <a:pt x="631782" y="1119230"/>
                  </a:lnTo>
                  <a:lnTo>
                    <a:pt x="643796" y="1118776"/>
                  </a:lnTo>
                  <a:lnTo>
                    <a:pt x="655584" y="1118096"/>
                  </a:lnTo>
                  <a:lnTo>
                    <a:pt x="667598" y="1116963"/>
                  </a:lnTo>
                  <a:lnTo>
                    <a:pt x="679613" y="1115830"/>
                  </a:lnTo>
                  <a:lnTo>
                    <a:pt x="691401" y="1114243"/>
                  </a:lnTo>
                  <a:lnTo>
                    <a:pt x="703415" y="1112203"/>
                  </a:lnTo>
                  <a:lnTo>
                    <a:pt x="715203" y="1110163"/>
                  </a:lnTo>
                  <a:lnTo>
                    <a:pt x="726991" y="1107897"/>
                  </a:lnTo>
                  <a:lnTo>
                    <a:pt x="738779" y="1104950"/>
                  </a:lnTo>
                  <a:lnTo>
                    <a:pt x="750340" y="1102004"/>
                  </a:lnTo>
                  <a:lnTo>
                    <a:pt x="762128" y="1098830"/>
                  </a:lnTo>
                  <a:lnTo>
                    <a:pt x="773462" y="1095204"/>
                  </a:lnTo>
                  <a:lnTo>
                    <a:pt x="785023" y="1091351"/>
                  </a:lnTo>
                  <a:lnTo>
                    <a:pt x="796358" y="1087271"/>
                  </a:lnTo>
                  <a:lnTo>
                    <a:pt x="807692" y="1082738"/>
                  </a:lnTo>
                  <a:lnTo>
                    <a:pt x="819026" y="1078205"/>
                  </a:lnTo>
                  <a:lnTo>
                    <a:pt x="830134" y="1072992"/>
                  </a:lnTo>
                  <a:lnTo>
                    <a:pt x="841015" y="1067779"/>
                  </a:lnTo>
                  <a:lnTo>
                    <a:pt x="852123" y="1062339"/>
                  </a:lnTo>
                  <a:lnTo>
                    <a:pt x="862777" y="1056446"/>
                  </a:lnTo>
                  <a:lnTo>
                    <a:pt x="873658" y="1050099"/>
                  </a:lnTo>
                  <a:lnTo>
                    <a:pt x="884086" y="1043753"/>
                  </a:lnTo>
                  <a:lnTo>
                    <a:pt x="894740" y="1036953"/>
                  </a:lnTo>
                  <a:lnTo>
                    <a:pt x="904941" y="1029927"/>
                  </a:lnTo>
                  <a:lnTo>
                    <a:pt x="915142" y="1022674"/>
                  </a:lnTo>
                  <a:lnTo>
                    <a:pt x="925343" y="1015194"/>
                  </a:lnTo>
                  <a:lnTo>
                    <a:pt x="935091" y="1007261"/>
                  </a:lnTo>
                  <a:lnTo>
                    <a:pt x="944839" y="999102"/>
                  </a:lnTo>
                  <a:lnTo>
                    <a:pt x="954586" y="990715"/>
                  </a:lnTo>
                  <a:lnTo>
                    <a:pt x="963880" y="982102"/>
                  </a:lnTo>
                  <a:lnTo>
                    <a:pt x="972948" y="973036"/>
                  </a:lnTo>
                  <a:lnTo>
                    <a:pt x="982016" y="963743"/>
                  </a:lnTo>
                  <a:lnTo>
                    <a:pt x="990856" y="954450"/>
                  </a:lnTo>
                  <a:lnTo>
                    <a:pt x="999244" y="944931"/>
                  </a:lnTo>
                  <a:lnTo>
                    <a:pt x="1007405" y="934958"/>
                  </a:lnTo>
                  <a:lnTo>
                    <a:pt x="1015339" y="925212"/>
                  </a:lnTo>
                  <a:lnTo>
                    <a:pt x="1022820" y="915239"/>
                  </a:lnTo>
                  <a:lnTo>
                    <a:pt x="1030074" y="904813"/>
                  </a:lnTo>
                  <a:lnTo>
                    <a:pt x="1037101" y="894613"/>
                  </a:lnTo>
                  <a:lnTo>
                    <a:pt x="1043902" y="884187"/>
                  </a:lnTo>
                  <a:lnTo>
                    <a:pt x="1050249" y="873534"/>
                  </a:lnTo>
                  <a:lnTo>
                    <a:pt x="1056370" y="862881"/>
                  </a:lnTo>
                  <a:lnTo>
                    <a:pt x="1062263" y="852002"/>
                  </a:lnTo>
                  <a:lnTo>
                    <a:pt x="1067931" y="841122"/>
                  </a:lnTo>
                  <a:lnTo>
                    <a:pt x="1073144" y="830016"/>
                  </a:lnTo>
                  <a:lnTo>
                    <a:pt x="1078132" y="819136"/>
                  </a:lnTo>
                  <a:lnTo>
                    <a:pt x="1082892" y="807804"/>
                  </a:lnTo>
                  <a:lnTo>
                    <a:pt x="1087426" y="796471"/>
                  </a:lnTo>
                  <a:lnTo>
                    <a:pt x="1091280" y="784911"/>
                  </a:lnTo>
                  <a:lnTo>
                    <a:pt x="1095360" y="773579"/>
                  </a:lnTo>
                  <a:lnTo>
                    <a:pt x="1098760" y="762019"/>
                  </a:lnTo>
                  <a:lnTo>
                    <a:pt x="1102161" y="750460"/>
                  </a:lnTo>
                  <a:lnTo>
                    <a:pt x="1105108" y="738673"/>
                  </a:lnTo>
                  <a:lnTo>
                    <a:pt x="1107828" y="726887"/>
                  </a:lnTo>
                  <a:lnTo>
                    <a:pt x="1110321" y="715328"/>
                  </a:lnTo>
                  <a:lnTo>
                    <a:pt x="1112362" y="703315"/>
                  </a:lnTo>
                  <a:lnTo>
                    <a:pt x="1114175" y="691529"/>
                  </a:lnTo>
                  <a:lnTo>
                    <a:pt x="1115762" y="679516"/>
                  </a:lnTo>
                  <a:lnTo>
                    <a:pt x="1117122" y="667503"/>
                  </a:lnTo>
                  <a:lnTo>
                    <a:pt x="1118256" y="655717"/>
                  </a:lnTo>
                  <a:lnTo>
                    <a:pt x="1118936" y="643704"/>
                  </a:lnTo>
                  <a:lnTo>
                    <a:pt x="1119389" y="631918"/>
                  </a:lnTo>
                  <a:lnTo>
                    <a:pt x="1119389" y="619905"/>
                  </a:lnTo>
                  <a:lnTo>
                    <a:pt x="1119389" y="607666"/>
                  </a:lnTo>
                  <a:lnTo>
                    <a:pt x="1118936" y="595880"/>
                  </a:lnTo>
                  <a:lnTo>
                    <a:pt x="1118256" y="583867"/>
                  </a:lnTo>
                  <a:lnTo>
                    <a:pt x="1117122" y="571854"/>
                  </a:lnTo>
                  <a:lnTo>
                    <a:pt x="1115762" y="560068"/>
                  </a:lnTo>
                  <a:lnTo>
                    <a:pt x="1114175" y="548055"/>
                  </a:lnTo>
                  <a:lnTo>
                    <a:pt x="1112362" y="536269"/>
                  </a:lnTo>
                  <a:lnTo>
                    <a:pt x="1110321" y="524256"/>
                  </a:lnTo>
                  <a:lnTo>
                    <a:pt x="1107828" y="512470"/>
                  </a:lnTo>
                  <a:lnTo>
                    <a:pt x="1105108" y="500911"/>
                  </a:lnTo>
                  <a:lnTo>
                    <a:pt x="1102161" y="489125"/>
                  </a:lnTo>
                  <a:lnTo>
                    <a:pt x="1098760" y="477565"/>
                  </a:lnTo>
                  <a:lnTo>
                    <a:pt x="1095360" y="466006"/>
                  </a:lnTo>
                  <a:lnTo>
                    <a:pt x="1091280" y="454673"/>
                  </a:lnTo>
                  <a:lnTo>
                    <a:pt x="1087426" y="443114"/>
                  </a:lnTo>
                  <a:lnTo>
                    <a:pt x="1082892" y="431554"/>
                  </a:lnTo>
                  <a:lnTo>
                    <a:pt x="1078132" y="420448"/>
                  </a:lnTo>
                  <a:lnTo>
                    <a:pt x="1073144" y="409342"/>
                  </a:lnTo>
                  <a:lnTo>
                    <a:pt x="1067931" y="398462"/>
                  </a:lnTo>
                  <a:lnTo>
                    <a:pt x="1062263" y="387583"/>
                  </a:lnTo>
                  <a:lnTo>
                    <a:pt x="1056370" y="376703"/>
                  </a:lnTo>
                  <a:lnTo>
                    <a:pt x="1050249" y="366050"/>
                  </a:lnTo>
                  <a:lnTo>
                    <a:pt x="1043902" y="355397"/>
                  </a:lnTo>
                  <a:lnTo>
                    <a:pt x="1037101" y="344971"/>
                  </a:lnTo>
                  <a:lnTo>
                    <a:pt x="1030074" y="334545"/>
                  </a:lnTo>
                  <a:lnTo>
                    <a:pt x="1022820" y="324346"/>
                  </a:lnTo>
                  <a:lnTo>
                    <a:pt x="1015339" y="314373"/>
                  </a:lnTo>
                  <a:lnTo>
                    <a:pt x="1007405" y="304400"/>
                  </a:lnTo>
                  <a:lnTo>
                    <a:pt x="999244" y="294654"/>
                  </a:lnTo>
                  <a:lnTo>
                    <a:pt x="990856" y="285134"/>
                  </a:lnTo>
                  <a:lnTo>
                    <a:pt x="982016" y="275614"/>
                  </a:lnTo>
                  <a:lnTo>
                    <a:pt x="972948" y="266548"/>
                  </a:lnTo>
                  <a:lnTo>
                    <a:pt x="963880" y="257482"/>
                  </a:lnTo>
                  <a:lnTo>
                    <a:pt x="954586" y="248869"/>
                  </a:lnTo>
                  <a:lnTo>
                    <a:pt x="944839" y="240483"/>
                  </a:lnTo>
                  <a:lnTo>
                    <a:pt x="935091" y="232323"/>
                  </a:lnTo>
                  <a:lnTo>
                    <a:pt x="925343" y="224163"/>
                  </a:lnTo>
                  <a:lnTo>
                    <a:pt x="915142" y="216684"/>
                  </a:lnTo>
                  <a:lnTo>
                    <a:pt x="904941" y="209431"/>
                  </a:lnTo>
                  <a:lnTo>
                    <a:pt x="894740" y="202631"/>
                  </a:lnTo>
                  <a:lnTo>
                    <a:pt x="884086" y="195831"/>
                  </a:lnTo>
                  <a:lnTo>
                    <a:pt x="873658" y="189485"/>
                  </a:lnTo>
                  <a:lnTo>
                    <a:pt x="862777" y="183139"/>
                  </a:lnTo>
                  <a:lnTo>
                    <a:pt x="852123" y="177246"/>
                  </a:lnTo>
                  <a:lnTo>
                    <a:pt x="841015" y="171579"/>
                  </a:lnTo>
                  <a:lnTo>
                    <a:pt x="830134" y="166593"/>
                  </a:lnTo>
                  <a:lnTo>
                    <a:pt x="819026" y="161380"/>
                  </a:lnTo>
                  <a:lnTo>
                    <a:pt x="807692" y="156620"/>
                  </a:lnTo>
                  <a:lnTo>
                    <a:pt x="796358" y="152313"/>
                  </a:lnTo>
                  <a:lnTo>
                    <a:pt x="785023" y="148234"/>
                  </a:lnTo>
                  <a:lnTo>
                    <a:pt x="773462" y="144380"/>
                  </a:lnTo>
                  <a:lnTo>
                    <a:pt x="762128" y="140754"/>
                  </a:lnTo>
                  <a:lnTo>
                    <a:pt x="750340" y="137581"/>
                  </a:lnTo>
                  <a:lnTo>
                    <a:pt x="738779" y="134407"/>
                  </a:lnTo>
                  <a:lnTo>
                    <a:pt x="726991" y="131688"/>
                  </a:lnTo>
                  <a:lnTo>
                    <a:pt x="715203" y="129421"/>
                  </a:lnTo>
                  <a:lnTo>
                    <a:pt x="703415" y="127154"/>
                  </a:lnTo>
                  <a:lnTo>
                    <a:pt x="691401" y="125341"/>
                  </a:lnTo>
                  <a:lnTo>
                    <a:pt x="679613" y="123755"/>
                  </a:lnTo>
                  <a:lnTo>
                    <a:pt x="667598" y="122621"/>
                  </a:lnTo>
                  <a:lnTo>
                    <a:pt x="655584" y="121488"/>
                  </a:lnTo>
                  <a:lnTo>
                    <a:pt x="643796" y="120581"/>
                  </a:lnTo>
                  <a:lnTo>
                    <a:pt x="631782" y="120128"/>
                  </a:lnTo>
                  <a:lnTo>
                    <a:pt x="619540" y="120128"/>
                  </a:lnTo>
                  <a:lnTo>
                    <a:pt x="607752" y="120128"/>
                  </a:lnTo>
                  <a:close/>
                  <a:moveTo>
                    <a:pt x="619540" y="0"/>
                  </a:moveTo>
                  <a:lnTo>
                    <a:pt x="634502" y="227"/>
                  </a:lnTo>
                  <a:lnTo>
                    <a:pt x="649690" y="907"/>
                  </a:lnTo>
                  <a:lnTo>
                    <a:pt x="664198" y="1587"/>
                  </a:lnTo>
                  <a:lnTo>
                    <a:pt x="678933" y="3173"/>
                  </a:lnTo>
                  <a:lnTo>
                    <a:pt x="694121" y="4533"/>
                  </a:lnTo>
                  <a:lnTo>
                    <a:pt x="708629" y="6573"/>
                  </a:lnTo>
                  <a:lnTo>
                    <a:pt x="723364" y="8840"/>
                  </a:lnTo>
                  <a:lnTo>
                    <a:pt x="738098" y="11560"/>
                  </a:lnTo>
                  <a:lnTo>
                    <a:pt x="752607" y="14506"/>
                  </a:lnTo>
                  <a:lnTo>
                    <a:pt x="767115" y="17906"/>
                  </a:lnTo>
                  <a:lnTo>
                    <a:pt x="781623" y="21533"/>
                  </a:lnTo>
                  <a:lnTo>
                    <a:pt x="796131" y="25839"/>
                  </a:lnTo>
                  <a:lnTo>
                    <a:pt x="810412" y="30146"/>
                  </a:lnTo>
                  <a:lnTo>
                    <a:pt x="824694" y="34905"/>
                  </a:lnTo>
                  <a:lnTo>
                    <a:pt x="838975" y="40118"/>
                  </a:lnTo>
                  <a:lnTo>
                    <a:pt x="853030" y="45558"/>
                  </a:lnTo>
                  <a:lnTo>
                    <a:pt x="866858" y="51451"/>
                  </a:lnTo>
                  <a:lnTo>
                    <a:pt x="880686" y="57571"/>
                  </a:lnTo>
                  <a:lnTo>
                    <a:pt x="894514" y="64144"/>
                  </a:lnTo>
                  <a:lnTo>
                    <a:pt x="907888" y="71170"/>
                  </a:lnTo>
                  <a:lnTo>
                    <a:pt x="921263" y="78423"/>
                  </a:lnTo>
                  <a:lnTo>
                    <a:pt x="934638" y="85903"/>
                  </a:lnTo>
                  <a:lnTo>
                    <a:pt x="947786" y="93836"/>
                  </a:lnTo>
                  <a:lnTo>
                    <a:pt x="960934" y="102222"/>
                  </a:lnTo>
                  <a:lnTo>
                    <a:pt x="973401" y="110835"/>
                  </a:lnTo>
                  <a:lnTo>
                    <a:pt x="986096" y="119901"/>
                  </a:lnTo>
                  <a:lnTo>
                    <a:pt x="998791" y="129421"/>
                  </a:lnTo>
                  <a:lnTo>
                    <a:pt x="1010805" y="139167"/>
                  </a:lnTo>
                  <a:lnTo>
                    <a:pt x="1023046" y="149140"/>
                  </a:lnTo>
                  <a:lnTo>
                    <a:pt x="1034607" y="159793"/>
                  </a:lnTo>
                  <a:lnTo>
                    <a:pt x="1046395" y="170446"/>
                  </a:lnTo>
                  <a:lnTo>
                    <a:pt x="1057956" y="181779"/>
                  </a:lnTo>
                  <a:lnTo>
                    <a:pt x="1067251" y="191072"/>
                  </a:lnTo>
                  <a:lnTo>
                    <a:pt x="1076318" y="200591"/>
                  </a:lnTo>
                  <a:lnTo>
                    <a:pt x="1084932" y="210564"/>
                  </a:lnTo>
                  <a:lnTo>
                    <a:pt x="1093546" y="220310"/>
                  </a:lnTo>
                  <a:lnTo>
                    <a:pt x="1101934" y="230283"/>
                  </a:lnTo>
                  <a:lnTo>
                    <a:pt x="1110095" y="240709"/>
                  </a:lnTo>
                  <a:lnTo>
                    <a:pt x="1117802" y="250909"/>
                  </a:lnTo>
                  <a:lnTo>
                    <a:pt x="1125510" y="261108"/>
                  </a:lnTo>
                  <a:lnTo>
                    <a:pt x="1132764" y="271988"/>
                  </a:lnTo>
                  <a:lnTo>
                    <a:pt x="1139791" y="282414"/>
                  </a:lnTo>
                  <a:lnTo>
                    <a:pt x="1146592" y="293294"/>
                  </a:lnTo>
                  <a:lnTo>
                    <a:pt x="1153166" y="304173"/>
                  </a:lnTo>
                  <a:lnTo>
                    <a:pt x="1159513" y="315279"/>
                  </a:lnTo>
                  <a:lnTo>
                    <a:pt x="1165634" y="326159"/>
                  </a:lnTo>
                  <a:lnTo>
                    <a:pt x="1171527" y="337492"/>
                  </a:lnTo>
                  <a:lnTo>
                    <a:pt x="1177195" y="348598"/>
                  </a:lnTo>
                  <a:lnTo>
                    <a:pt x="1182408" y="360157"/>
                  </a:lnTo>
                  <a:lnTo>
                    <a:pt x="1187622" y="371490"/>
                  </a:lnTo>
                  <a:lnTo>
                    <a:pt x="1192610" y="383050"/>
                  </a:lnTo>
                  <a:lnTo>
                    <a:pt x="1197143" y="394609"/>
                  </a:lnTo>
                  <a:lnTo>
                    <a:pt x="1201677" y="406395"/>
                  </a:lnTo>
                  <a:lnTo>
                    <a:pt x="1205984" y="418181"/>
                  </a:lnTo>
                  <a:lnTo>
                    <a:pt x="1209611" y="429741"/>
                  </a:lnTo>
                  <a:lnTo>
                    <a:pt x="1213465" y="441754"/>
                  </a:lnTo>
                  <a:lnTo>
                    <a:pt x="1216865" y="453540"/>
                  </a:lnTo>
                  <a:lnTo>
                    <a:pt x="1219812" y="465552"/>
                  </a:lnTo>
                  <a:lnTo>
                    <a:pt x="1222986" y="477792"/>
                  </a:lnTo>
                  <a:lnTo>
                    <a:pt x="1225706" y="489578"/>
                  </a:lnTo>
                  <a:lnTo>
                    <a:pt x="1228200" y="501818"/>
                  </a:lnTo>
                  <a:lnTo>
                    <a:pt x="1230240" y="514057"/>
                  </a:lnTo>
                  <a:lnTo>
                    <a:pt x="1232280" y="526070"/>
                  </a:lnTo>
                  <a:lnTo>
                    <a:pt x="1233867" y="538536"/>
                  </a:lnTo>
                  <a:lnTo>
                    <a:pt x="1235680" y="550775"/>
                  </a:lnTo>
                  <a:lnTo>
                    <a:pt x="1236814" y="563015"/>
                  </a:lnTo>
                  <a:lnTo>
                    <a:pt x="1237720" y="575254"/>
                  </a:lnTo>
                  <a:lnTo>
                    <a:pt x="1238401" y="587720"/>
                  </a:lnTo>
                  <a:lnTo>
                    <a:pt x="1239081" y="599733"/>
                  </a:lnTo>
                  <a:lnTo>
                    <a:pt x="1239307" y="612199"/>
                  </a:lnTo>
                  <a:lnTo>
                    <a:pt x="1239307" y="624665"/>
                  </a:lnTo>
                  <a:lnTo>
                    <a:pt x="1239081" y="636678"/>
                  </a:lnTo>
                  <a:lnTo>
                    <a:pt x="1238627" y="649144"/>
                  </a:lnTo>
                  <a:lnTo>
                    <a:pt x="1237947" y="661610"/>
                  </a:lnTo>
                  <a:lnTo>
                    <a:pt x="1237040" y="673623"/>
                  </a:lnTo>
                  <a:lnTo>
                    <a:pt x="1235907" y="686089"/>
                  </a:lnTo>
                  <a:lnTo>
                    <a:pt x="1234320" y="698102"/>
                  </a:lnTo>
                  <a:lnTo>
                    <a:pt x="1232507" y="710341"/>
                  </a:lnTo>
                  <a:lnTo>
                    <a:pt x="1230693" y="722807"/>
                  </a:lnTo>
                  <a:lnTo>
                    <a:pt x="1228653" y="734820"/>
                  </a:lnTo>
                  <a:lnTo>
                    <a:pt x="1226159" y="746833"/>
                  </a:lnTo>
                  <a:lnTo>
                    <a:pt x="1223439" y="759073"/>
                  </a:lnTo>
                  <a:lnTo>
                    <a:pt x="1220719" y="771085"/>
                  </a:lnTo>
                  <a:lnTo>
                    <a:pt x="1217545" y="783098"/>
                  </a:lnTo>
                  <a:lnTo>
                    <a:pt x="1214145" y="795111"/>
                  </a:lnTo>
                  <a:lnTo>
                    <a:pt x="1210518" y="806897"/>
                  </a:lnTo>
                  <a:lnTo>
                    <a:pt x="1206664" y="818683"/>
                  </a:lnTo>
                  <a:lnTo>
                    <a:pt x="1202357" y="830469"/>
                  </a:lnTo>
                  <a:lnTo>
                    <a:pt x="1198277" y="842255"/>
                  </a:lnTo>
                  <a:lnTo>
                    <a:pt x="1193516" y="853588"/>
                  </a:lnTo>
                  <a:lnTo>
                    <a:pt x="1188529" y="865374"/>
                  </a:lnTo>
                  <a:lnTo>
                    <a:pt x="1183769" y="876934"/>
                  </a:lnTo>
                  <a:lnTo>
                    <a:pt x="1178328" y="888267"/>
                  </a:lnTo>
                  <a:lnTo>
                    <a:pt x="1172661" y="899599"/>
                  </a:lnTo>
                  <a:lnTo>
                    <a:pt x="1166767" y="910706"/>
                  </a:lnTo>
                  <a:lnTo>
                    <a:pt x="1160646" y="921812"/>
                  </a:lnTo>
                  <a:lnTo>
                    <a:pt x="1534229" y="1295115"/>
                  </a:lnTo>
                  <a:lnTo>
                    <a:pt x="1540350" y="1301461"/>
                  </a:lnTo>
                  <a:lnTo>
                    <a:pt x="1545790" y="1308034"/>
                  </a:lnTo>
                  <a:lnTo>
                    <a:pt x="1551231" y="1314607"/>
                  </a:lnTo>
                  <a:lnTo>
                    <a:pt x="1556445" y="1321407"/>
                  </a:lnTo>
                  <a:lnTo>
                    <a:pt x="1560752" y="1328433"/>
                  </a:lnTo>
                  <a:lnTo>
                    <a:pt x="1565286" y="1335460"/>
                  </a:lnTo>
                  <a:lnTo>
                    <a:pt x="1569366" y="1342713"/>
                  </a:lnTo>
                  <a:lnTo>
                    <a:pt x="1572766" y="1349966"/>
                  </a:lnTo>
                  <a:lnTo>
                    <a:pt x="1576167" y="1357219"/>
                  </a:lnTo>
                  <a:lnTo>
                    <a:pt x="1578887" y="1364698"/>
                  </a:lnTo>
                  <a:lnTo>
                    <a:pt x="1581381" y="1372178"/>
                  </a:lnTo>
                  <a:lnTo>
                    <a:pt x="1583648" y="1379658"/>
                  </a:lnTo>
                  <a:lnTo>
                    <a:pt x="1585461" y="1387137"/>
                  </a:lnTo>
                  <a:lnTo>
                    <a:pt x="1586821" y="1394617"/>
                  </a:lnTo>
                  <a:lnTo>
                    <a:pt x="1587955" y="1402323"/>
                  </a:lnTo>
                  <a:lnTo>
                    <a:pt x="1588635" y="1409803"/>
                  </a:lnTo>
                  <a:lnTo>
                    <a:pt x="1589088" y="1417283"/>
                  </a:lnTo>
                  <a:lnTo>
                    <a:pt x="1589088" y="1424762"/>
                  </a:lnTo>
                  <a:lnTo>
                    <a:pt x="1588861" y="1432242"/>
                  </a:lnTo>
                  <a:lnTo>
                    <a:pt x="1588181" y="1439495"/>
                  </a:lnTo>
                  <a:lnTo>
                    <a:pt x="1587274" y="1446748"/>
                  </a:lnTo>
                  <a:lnTo>
                    <a:pt x="1585914" y="1454001"/>
                  </a:lnTo>
                  <a:lnTo>
                    <a:pt x="1584101" y="1461027"/>
                  </a:lnTo>
                  <a:lnTo>
                    <a:pt x="1581834" y="1467827"/>
                  </a:lnTo>
                  <a:lnTo>
                    <a:pt x="1579340" y="1474627"/>
                  </a:lnTo>
                  <a:lnTo>
                    <a:pt x="1576620" y="1481200"/>
                  </a:lnTo>
                  <a:lnTo>
                    <a:pt x="1573220" y="1487773"/>
                  </a:lnTo>
                  <a:lnTo>
                    <a:pt x="1569593" y="1494119"/>
                  </a:lnTo>
                  <a:lnTo>
                    <a:pt x="1565512" y="1500239"/>
                  </a:lnTo>
                  <a:lnTo>
                    <a:pt x="1561432" y="1506132"/>
                  </a:lnTo>
                  <a:lnTo>
                    <a:pt x="1556445" y="1511572"/>
                  </a:lnTo>
                  <a:lnTo>
                    <a:pt x="1551231" y="1517011"/>
                  </a:lnTo>
                  <a:lnTo>
                    <a:pt x="1517228" y="1551237"/>
                  </a:lnTo>
                  <a:lnTo>
                    <a:pt x="1511787" y="1556223"/>
                  </a:lnTo>
                  <a:lnTo>
                    <a:pt x="1506120" y="1561209"/>
                  </a:lnTo>
                  <a:lnTo>
                    <a:pt x="1500226" y="1565516"/>
                  </a:lnTo>
                  <a:lnTo>
                    <a:pt x="1494106" y="1569369"/>
                  </a:lnTo>
                  <a:lnTo>
                    <a:pt x="1487985" y="1573222"/>
                  </a:lnTo>
                  <a:lnTo>
                    <a:pt x="1481411" y="1576395"/>
                  </a:lnTo>
                  <a:lnTo>
                    <a:pt x="1474837" y="1579342"/>
                  </a:lnTo>
                  <a:lnTo>
                    <a:pt x="1468036" y="1581835"/>
                  </a:lnTo>
                  <a:lnTo>
                    <a:pt x="1461009" y="1583875"/>
                  </a:lnTo>
                  <a:lnTo>
                    <a:pt x="1453982" y="1585688"/>
                  </a:lnTo>
                  <a:lnTo>
                    <a:pt x="1446728" y="1587275"/>
                  </a:lnTo>
                  <a:lnTo>
                    <a:pt x="1439474" y="1588182"/>
                  </a:lnTo>
                  <a:lnTo>
                    <a:pt x="1432219" y="1588862"/>
                  </a:lnTo>
                  <a:lnTo>
                    <a:pt x="1424739" y="1589088"/>
                  </a:lnTo>
                  <a:lnTo>
                    <a:pt x="1417258" y="1589088"/>
                  </a:lnTo>
                  <a:lnTo>
                    <a:pt x="1409777" y="1588862"/>
                  </a:lnTo>
                  <a:lnTo>
                    <a:pt x="1402296" y="1587955"/>
                  </a:lnTo>
                  <a:lnTo>
                    <a:pt x="1394589" y="1587048"/>
                  </a:lnTo>
                  <a:lnTo>
                    <a:pt x="1387108" y="1585235"/>
                  </a:lnTo>
                  <a:lnTo>
                    <a:pt x="1379628" y="1583422"/>
                  </a:lnTo>
                  <a:lnTo>
                    <a:pt x="1372147" y="1581382"/>
                  </a:lnTo>
                  <a:lnTo>
                    <a:pt x="1364666" y="1578662"/>
                  </a:lnTo>
                  <a:lnTo>
                    <a:pt x="1357186" y="1575942"/>
                  </a:lnTo>
                  <a:lnTo>
                    <a:pt x="1349931" y="1572769"/>
                  </a:lnTo>
                  <a:lnTo>
                    <a:pt x="1342677" y="1569142"/>
                  </a:lnTo>
                  <a:lnTo>
                    <a:pt x="1335423" y="1565289"/>
                  </a:lnTo>
                  <a:lnTo>
                    <a:pt x="1328396" y="1560756"/>
                  </a:lnTo>
                  <a:lnTo>
                    <a:pt x="1321369" y="1556223"/>
                  </a:lnTo>
                  <a:lnTo>
                    <a:pt x="1314568" y="1551237"/>
                  </a:lnTo>
                  <a:lnTo>
                    <a:pt x="1307994" y="1545797"/>
                  </a:lnTo>
                  <a:lnTo>
                    <a:pt x="1301420" y="1540130"/>
                  </a:lnTo>
                  <a:lnTo>
                    <a:pt x="1295299" y="1534011"/>
                  </a:lnTo>
                  <a:lnTo>
                    <a:pt x="921716" y="1160708"/>
                  </a:lnTo>
                  <a:lnTo>
                    <a:pt x="910835" y="1166827"/>
                  </a:lnTo>
                  <a:lnTo>
                    <a:pt x="899501" y="1172720"/>
                  </a:lnTo>
                  <a:lnTo>
                    <a:pt x="888166" y="1178160"/>
                  </a:lnTo>
                  <a:lnTo>
                    <a:pt x="876832" y="1183600"/>
                  </a:lnTo>
                  <a:lnTo>
                    <a:pt x="865498" y="1188586"/>
                  </a:lnTo>
                  <a:lnTo>
                    <a:pt x="853710" y="1193346"/>
                  </a:lnTo>
                  <a:lnTo>
                    <a:pt x="842375" y="1198106"/>
                  </a:lnTo>
                  <a:lnTo>
                    <a:pt x="830588" y="1202412"/>
                  </a:lnTo>
                  <a:lnTo>
                    <a:pt x="818573" y="1206492"/>
                  </a:lnTo>
                  <a:lnTo>
                    <a:pt x="807012" y="1210572"/>
                  </a:lnTo>
                  <a:lnTo>
                    <a:pt x="794997" y="1213972"/>
                  </a:lnTo>
                  <a:lnTo>
                    <a:pt x="783210" y="1217598"/>
                  </a:lnTo>
                  <a:lnTo>
                    <a:pt x="771195" y="1220545"/>
                  </a:lnTo>
                  <a:lnTo>
                    <a:pt x="758954" y="1223265"/>
                  </a:lnTo>
                  <a:lnTo>
                    <a:pt x="746939" y="1226211"/>
                  </a:lnTo>
                  <a:lnTo>
                    <a:pt x="734698" y="1228478"/>
                  </a:lnTo>
                  <a:lnTo>
                    <a:pt x="722457" y="1230518"/>
                  </a:lnTo>
                  <a:lnTo>
                    <a:pt x="710442" y="1232784"/>
                  </a:lnTo>
                  <a:lnTo>
                    <a:pt x="698201" y="1234371"/>
                  </a:lnTo>
                  <a:lnTo>
                    <a:pt x="685960" y="1235731"/>
                  </a:lnTo>
                  <a:lnTo>
                    <a:pt x="673719" y="1236864"/>
                  </a:lnTo>
                  <a:lnTo>
                    <a:pt x="661478" y="1237771"/>
                  </a:lnTo>
                  <a:lnTo>
                    <a:pt x="649010" y="1238451"/>
                  </a:lnTo>
                  <a:lnTo>
                    <a:pt x="636769" y="1239131"/>
                  </a:lnTo>
                  <a:lnTo>
                    <a:pt x="624527" y="1239357"/>
                  </a:lnTo>
                  <a:lnTo>
                    <a:pt x="612060" y="1239357"/>
                  </a:lnTo>
                  <a:lnTo>
                    <a:pt x="599818" y="1239131"/>
                  </a:lnTo>
                  <a:lnTo>
                    <a:pt x="587577" y="1238451"/>
                  </a:lnTo>
                  <a:lnTo>
                    <a:pt x="575109" y="1237544"/>
                  </a:lnTo>
                  <a:lnTo>
                    <a:pt x="562868" y="1236638"/>
                  </a:lnTo>
                  <a:lnTo>
                    <a:pt x="550627" y="1235504"/>
                  </a:lnTo>
                  <a:lnTo>
                    <a:pt x="538612" y="1233918"/>
                  </a:lnTo>
                  <a:lnTo>
                    <a:pt x="526145" y="1232331"/>
                  </a:lnTo>
                  <a:lnTo>
                    <a:pt x="513903" y="1230291"/>
                  </a:lnTo>
                  <a:lnTo>
                    <a:pt x="501889" y="1228025"/>
                  </a:lnTo>
                  <a:lnTo>
                    <a:pt x="489648" y="1225758"/>
                  </a:lnTo>
                  <a:lnTo>
                    <a:pt x="477633" y="1222811"/>
                  </a:lnTo>
                  <a:lnTo>
                    <a:pt x="465619" y="1219865"/>
                  </a:lnTo>
                  <a:lnTo>
                    <a:pt x="453604" y="1216918"/>
                  </a:lnTo>
                  <a:lnTo>
                    <a:pt x="441590" y="1213292"/>
                  </a:lnTo>
                  <a:lnTo>
                    <a:pt x="429802" y="1209665"/>
                  </a:lnTo>
                  <a:lnTo>
                    <a:pt x="418014" y="1205812"/>
                  </a:lnTo>
                  <a:lnTo>
                    <a:pt x="406453" y="1201506"/>
                  </a:lnTo>
                  <a:lnTo>
                    <a:pt x="394665" y="1197199"/>
                  </a:lnTo>
                  <a:lnTo>
                    <a:pt x="383104" y="1192440"/>
                  </a:lnTo>
                  <a:lnTo>
                    <a:pt x="371543" y="1187680"/>
                  </a:lnTo>
                  <a:lnTo>
                    <a:pt x="359982" y="1182467"/>
                  </a:lnTo>
                  <a:lnTo>
                    <a:pt x="348647" y="1177027"/>
                  </a:lnTo>
                  <a:lnTo>
                    <a:pt x="337313" y="1171360"/>
                  </a:lnTo>
                  <a:lnTo>
                    <a:pt x="326205" y="1165694"/>
                  </a:lnTo>
                  <a:lnTo>
                    <a:pt x="315097" y="1159574"/>
                  </a:lnTo>
                  <a:lnTo>
                    <a:pt x="304216" y="1153228"/>
                  </a:lnTo>
                  <a:lnTo>
                    <a:pt x="293109" y="1146655"/>
                  </a:lnTo>
                  <a:lnTo>
                    <a:pt x="282454" y="1139629"/>
                  </a:lnTo>
                  <a:lnTo>
                    <a:pt x="272026" y="1132602"/>
                  </a:lnTo>
                  <a:lnTo>
                    <a:pt x="261145" y="1125349"/>
                  </a:lnTo>
                  <a:lnTo>
                    <a:pt x="250944" y="1117643"/>
                  </a:lnTo>
                  <a:lnTo>
                    <a:pt x="240517" y="1109937"/>
                  </a:lnTo>
                  <a:lnTo>
                    <a:pt x="230316" y="1101777"/>
                  </a:lnTo>
                  <a:lnTo>
                    <a:pt x="220341" y="1093617"/>
                  </a:lnTo>
                  <a:lnTo>
                    <a:pt x="210367" y="1085004"/>
                  </a:lnTo>
                  <a:lnTo>
                    <a:pt x="200620" y="1076391"/>
                  </a:lnTo>
                  <a:lnTo>
                    <a:pt x="191099" y="1067099"/>
                  </a:lnTo>
                  <a:lnTo>
                    <a:pt x="181578" y="1057806"/>
                  </a:lnTo>
                  <a:lnTo>
                    <a:pt x="170470" y="1046473"/>
                  </a:lnTo>
                  <a:lnTo>
                    <a:pt x="159589" y="1034913"/>
                  </a:lnTo>
                  <a:lnTo>
                    <a:pt x="149161" y="1022901"/>
                  </a:lnTo>
                  <a:lnTo>
                    <a:pt x="139187" y="1010888"/>
                  </a:lnTo>
                  <a:lnTo>
                    <a:pt x="129213" y="998648"/>
                  </a:lnTo>
                  <a:lnTo>
                    <a:pt x="119918" y="985956"/>
                  </a:lnTo>
                  <a:lnTo>
                    <a:pt x="110851" y="973489"/>
                  </a:lnTo>
                  <a:lnTo>
                    <a:pt x="102237" y="960797"/>
                  </a:lnTo>
                  <a:lnTo>
                    <a:pt x="93849" y="947651"/>
                  </a:lnTo>
                  <a:lnTo>
                    <a:pt x="85688" y="934505"/>
                  </a:lnTo>
                  <a:lnTo>
                    <a:pt x="78208" y="921358"/>
                  </a:lnTo>
                  <a:lnTo>
                    <a:pt x="70954" y="907986"/>
                  </a:lnTo>
                  <a:lnTo>
                    <a:pt x="64153" y="894386"/>
                  </a:lnTo>
                  <a:lnTo>
                    <a:pt x="57579" y="880560"/>
                  </a:lnTo>
                  <a:lnTo>
                    <a:pt x="51232" y="866734"/>
                  </a:lnTo>
                  <a:lnTo>
                    <a:pt x="45338" y="852908"/>
                  </a:lnTo>
                  <a:lnTo>
                    <a:pt x="39897" y="838856"/>
                  </a:lnTo>
                  <a:lnTo>
                    <a:pt x="34910" y="824803"/>
                  </a:lnTo>
                  <a:lnTo>
                    <a:pt x="30150" y="810524"/>
                  </a:lnTo>
                  <a:lnTo>
                    <a:pt x="25616" y="796244"/>
                  </a:lnTo>
                  <a:lnTo>
                    <a:pt x="21535" y="781738"/>
                  </a:lnTo>
                  <a:lnTo>
                    <a:pt x="17682" y="767232"/>
                  </a:lnTo>
                  <a:lnTo>
                    <a:pt x="14508" y="752726"/>
                  </a:lnTo>
                  <a:lnTo>
                    <a:pt x="11334" y="738220"/>
                  </a:lnTo>
                  <a:lnTo>
                    <a:pt x="8841" y="723487"/>
                  </a:lnTo>
                  <a:lnTo>
                    <a:pt x="6574" y="708755"/>
                  </a:lnTo>
                  <a:lnTo>
                    <a:pt x="4307" y="694022"/>
                  </a:lnTo>
                  <a:lnTo>
                    <a:pt x="2947" y="679289"/>
                  </a:lnTo>
                  <a:lnTo>
                    <a:pt x="1587" y="664330"/>
                  </a:lnTo>
                  <a:lnTo>
                    <a:pt x="680" y="649597"/>
                  </a:lnTo>
                  <a:lnTo>
                    <a:pt x="227" y="634638"/>
                  </a:lnTo>
                  <a:lnTo>
                    <a:pt x="0" y="619905"/>
                  </a:lnTo>
                  <a:lnTo>
                    <a:pt x="227" y="604946"/>
                  </a:lnTo>
                  <a:lnTo>
                    <a:pt x="680" y="589987"/>
                  </a:lnTo>
                  <a:lnTo>
                    <a:pt x="1587" y="575254"/>
                  </a:lnTo>
                  <a:lnTo>
                    <a:pt x="2947" y="560295"/>
                  </a:lnTo>
                  <a:lnTo>
                    <a:pt x="4307" y="545562"/>
                  </a:lnTo>
                  <a:lnTo>
                    <a:pt x="6574" y="530830"/>
                  </a:lnTo>
                  <a:lnTo>
                    <a:pt x="8841" y="516097"/>
                  </a:lnTo>
                  <a:lnTo>
                    <a:pt x="11334" y="501364"/>
                  </a:lnTo>
                  <a:lnTo>
                    <a:pt x="14508" y="486858"/>
                  </a:lnTo>
                  <a:lnTo>
                    <a:pt x="17682" y="472352"/>
                  </a:lnTo>
                  <a:lnTo>
                    <a:pt x="21535" y="457846"/>
                  </a:lnTo>
                  <a:lnTo>
                    <a:pt x="25616" y="443340"/>
                  </a:lnTo>
                  <a:lnTo>
                    <a:pt x="30150" y="429061"/>
                  </a:lnTo>
                  <a:lnTo>
                    <a:pt x="34910" y="414781"/>
                  </a:lnTo>
                  <a:lnTo>
                    <a:pt x="39897" y="400502"/>
                  </a:lnTo>
                  <a:lnTo>
                    <a:pt x="45338" y="386449"/>
                  </a:lnTo>
                  <a:lnTo>
                    <a:pt x="51232" y="372850"/>
                  </a:lnTo>
                  <a:lnTo>
                    <a:pt x="57579" y="359024"/>
                  </a:lnTo>
                  <a:lnTo>
                    <a:pt x="64153" y="345198"/>
                  </a:lnTo>
                  <a:lnTo>
                    <a:pt x="70954" y="331599"/>
                  </a:lnTo>
                  <a:lnTo>
                    <a:pt x="78208" y="318226"/>
                  </a:lnTo>
                  <a:lnTo>
                    <a:pt x="85688" y="304853"/>
                  </a:lnTo>
                  <a:lnTo>
                    <a:pt x="93849" y="291934"/>
                  </a:lnTo>
                  <a:lnTo>
                    <a:pt x="102237" y="278788"/>
                  </a:lnTo>
                  <a:lnTo>
                    <a:pt x="110851" y="266095"/>
                  </a:lnTo>
                  <a:lnTo>
                    <a:pt x="119918" y="253402"/>
                  </a:lnTo>
                  <a:lnTo>
                    <a:pt x="129213" y="240936"/>
                  </a:lnTo>
                  <a:lnTo>
                    <a:pt x="139187" y="228697"/>
                  </a:lnTo>
                  <a:lnTo>
                    <a:pt x="149161" y="216457"/>
                  </a:lnTo>
                  <a:lnTo>
                    <a:pt x="159589" y="204671"/>
                  </a:lnTo>
                  <a:lnTo>
                    <a:pt x="170470" y="193111"/>
                  </a:lnTo>
                  <a:lnTo>
                    <a:pt x="181578" y="181779"/>
                  </a:lnTo>
                  <a:lnTo>
                    <a:pt x="193139" y="170446"/>
                  </a:lnTo>
                  <a:lnTo>
                    <a:pt x="204473" y="159793"/>
                  </a:lnTo>
                  <a:lnTo>
                    <a:pt x="216488" y="149140"/>
                  </a:lnTo>
                  <a:lnTo>
                    <a:pt x="228729" y="139167"/>
                  </a:lnTo>
                  <a:lnTo>
                    <a:pt x="240743" y="129421"/>
                  </a:lnTo>
                  <a:lnTo>
                    <a:pt x="253438" y="119901"/>
                  </a:lnTo>
                  <a:lnTo>
                    <a:pt x="266133" y="110835"/>
                  </a:lnTo>
                  <a:lnTo>
                    <a:pt x="278600" y="102222"/>
                  </a:lnTo>
                  <a:lnTo>
                    <a:pt x="291748" y="93836"/>
                  </a:lnTo>
                  <a:lnTo>
                    <a:pt x="304896" y="85903"/>
                  </a:lnTo>
                  <a:lnTo>
                    <a:pt x="318271" y="78423"/>
                  </a:lnTo>
                  <a:lnTo>
                    <a:pt x="331646" y="71170"/>
                  </a:lnTo>
                  <a:lnTo>
                    <a:pt x="345020" y="64144"/>
                  </a:lnTo>
                  <a:lnTo>
                    <a:pt x="358848" y="57571"/>
                  </a:lnTo>
                  <a:lnTo>
                    <a:pt x="372676" y="51451"/>
                  </a:lnTo>
                  <a:lnTo>
                    <a:pt x="386504" y="45558"/>
                  </a:lnTo>
                  <a:lnTo>
                    <a:pt x="400559" y="40118"/>
                  </a:lnTo>
                  <a:lnTo>
                    <a:pt x="414840" y="34905"/>
                  </a:lnTo>
                  <a:lnTo>
                    <a:pt x="429122" y="30146"/>
                  </a:lnTo>
                  <a:lnTo>
                    <a:pt x="443403" y="25839"/>
                  </a:lnTo>
                  <a:lnTo>
                    <a:pt x="457911" y="21533"/>
                  </a:lnTo>
                  <a:lnTo>
                    <a:pt x="472419" y="17906"/>
                  </a:lnTo>
                  <a:lnTo>
                    <a:pt x="486927" y="14506"/>
                  </a:lnTo>
                  <a:lnTo>
                    <a:pt x="501435" y="11560"/>
                  </a:lnTo>
                  <a:lnTo>
                    <a:pt x="515944" y="8840"/>
                  </a:lnTo>
                  <a:lnTo>
                    <a:pt x="530678" y="6573"/>
                  </a:lnTo>
                  <a:lnTo>
                    <a:pt x="545413" y="4533"/>
                  </a:lnTo>
                  <a:lnTo>
                    <a:pt x="560148" y="3173"/>
                  </a:lnTo>
                  <a:lnTo>
                    <a:pt x="575109" y="1587"/>
                  </a:lnTo>
                  <a:lnTo>
                    <a:pt x="589844" y="907"/>
                  </a:lnTo>
                  <a:lnTo>
                    <a:pt x="604806" y="227"/>
                  </a:lnTo>
                  <a:lnTo>
                    <a:pt x="6195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68562" tIns="34281" rIns="68562" bIns="34281"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500">
                <a:solidFill>
                  <a:schemeClr val="bg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9925050" y="2625743"/>
            <a:ext cx="1012825" cy="1014412"/>
            <a:chOff x="9925050" y="2625743"/>
            <a:chExt cx="1012825" cy="1014412"/>
          </a:xfrm>
        </p:grpSpPr>
        <p:sp>
          <p:nvSpPr>
            <p:cNvPr id="56" name="椭圆 27"/>
            <p:cNvSpPr>
              <a:spLocks noChangeArrowheads="1"/>
            </p:cNvSpPr>
            <p:nvPr/>
          </p:nvSpPr>
          <p:spPr bwMode="auto">
            <a:xfrm>
              <a:off x="9925050" y="2625743"/>
              <a:ext cx="1012825" cy="1014412"/>
            </a:xfrm>
            <a:prstGeom prst="ellipse">
              <a:avLst/>
            </a:prstGeom>
            <a:solidFill>
              <a:srgbClr val="B3DDDF"/>
            </a:solidFill>
            <a:ln w="9525">
              <a:noFill/>
              <a:miter lim="800000"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grpSp>
          <p:nvGrpSpPr>
            <p:cNvPr id="85" name="组合 84"/>
            <p:cNvGrpSpPr/>
            <p:nvPr/>
          </p:nvGrpSpPr>
          <p:grpSpPr>
            <a:xfrm>
              <a:off x="10237974" y="2852955"/>
              <a:ext cx="388751" cy="576045"/>
              <a:chOff x="1788810" y="2276744"/>
              <a:chExt cx="392113" cy="581026"/>
            </a:xfrm>
            <a:solidFill>
              <a:schemeClr val="bg1"/>
            </a:solidFill>
          </p:grpSpPr>
          <p:sp>
            <p:nvSpPr>
              <p:cNvPr id="86" name="Freeform 9"/>
              <p:cNvSpPr>
                <a:spLocks noEditPoints="1"/>
              </p:cNvSpPr>
              <p:nvPr/>
            </p:nvSpPr>
            <p:spPr bwMode="auto">
              <a:xfrm>
                <a:off x="1788810" y="2276744"/>
                <a:ext cx="392113" cy="430213"/>
              </a:xfrm>
              <a:custGeom>
                <a:avLst/>
                <a:gdLst>
                  <a:gd name="T0" fmla="*/ 108 w 149"/>
                  <a:gd name="T1" fmla="*/ 163 h 163"/>
                  <a:gd name="T2" fmla="*/ 35 w 149"/>
                  <a:gd name="T3" fmla="*/ 163 h 163"/>
                  <a:gd name="T4" fmla="*/ 35 w 149"/>
                  <a:gd name="T5" fmla="*/ 158 h 163"/>
                  <a:gd name="T6" fmla="*/ 30 w 149"/>
                  <a:gd name="T7" fmla="*/ 142 h 163"/>
                  <a:gd name="T8" fmla="*/ 21 w 149"/>
                  <a:gd name="T9" fmla="*/ 127 h 163"/>
                  <a:gd name="T10" fmla="*/ 0 w 149"/>
                  <a:gd name="T11" fmla="*/ 74 h 163"/>
                  <a:gd name="T12" fmla="*/ 74 w 149"/>
                  <a:gd name="T13" fmla="*/ 0 h 163"/>
                  <a:gd name="T14" fmla="*/ 149 w 149"/>
                  <a:gd name="T15" fmla="*/ 74 h 163"/>
                  <a:gd name="T16" fmla="*/ 127 w 149"/>
                  <a:gd name="T17" fmla="*/ 127 h 163"/>
                  <a:gd name="T18" fmla="*/ 118 w 149"/>
                  <a:gd name="T19" fmla="*/ 142 h 163"/>
                  <a:gd name="T20" fmla="*/ 114 w 149"/>
                  <a:gd name="T21" fmla="*/ 158 h 163"/>
                  <a:gd name="T22" fmla="*/ 113 w 149"/>
                  <a:gd name="T23" fmla="*/ 163 h 163"/>
                  <a:gd name="T24" fmla="*/ 108 w 149"/>
                  <a:gd name="T25" fmla="*/ 163 h 163"/>
                  <a:gd name="T26" fmla="*/ 46 w 149"/>
                  <a:gd name="T27" fmla="*/ 151 h 163"/>
                  <a:gd name="T28" fmla="*/ 103 w 149"/>
                  <a:gd name="T29" fmla="*/ 151 h 163"/>
                  <a:gd name="T30" fmla="*/ 108 w 149"/>
                  <a:gd name="T31" fmla="*/ 136 h 163"/>
                  <a:gd name="T32" fmla="*/ 117 w 149"/>
                  <a:gd name="T33" fmla="*/ 120 h 163"/>
                  <a:gd name="T34" fmla="*/ 136 w 149"/>
                  <a:gd name="T35" fmla="*/ 74 h 163"/>
                  <a:gd name="T36" fmla="*/ 74 w 149"/>
                  <a:gd name="T37" fmla="*/ 12 h 163"/>
                  <a:gd name="T38" fmla="*/ 12 w 149"/>
                  <a:gd name="T39" fmla="*/ 74 h 163"/>
                  <a:gd name="T40" fmla="*/ 31 w 149"/>
                  <a:gd name="T41" fmla="*/ 120 h 163"/>
                  <a:gd name="T42" fmla="*/ 41 w 149"/>
                  <a:gd name="T43" fmla="*/ 136 h 163"/>
                  <a:gd name="T44" fmla="*/ 46 w 149"/>
                  <a:gd name="T45" fmla="*/ 151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" h="163">
                    <a:moveTo>
                      <a:pt x="108" y="163"/>
                    </a:moveTo>
                    <a:cubicBezTo>
                      <a:pt x="35" y="163"/>
                      <a:pt x="35" y="163"/>
                      <a:pt x="35" y="163"/>
                    </a:cubicBezTo>
                    <a:cubicBezTo>
                      <a:pt x="35" y="158"/>
                      <a:pt x="35" y="158"/>
                      <a:pt x="35" y="158"/>
                    </a:cubicBezTo>
                    <a:cubicBezTo>
                      <a:pt x="34" y="153"/>
                      <a:pt x="32" y="144"/>
                      <a:pt x="30" y="142"/>
                    </a:cubicBezTo>
                    <a:cubicBezTo>
                      <a:pt x="28" y="137"/>
                      <a:pt x="24" y="132"/>
                      <a:pt x="21" y="127"/>
                    </a:cubicBezTo>
                    <a:cubicBezTo>
                      <a:pt x="11" y="112"/>
                      <a:pt x="0" y="9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95"/>
                      <a:pt x="138" y="112"/>
                      <a:pt x="127" y="127"/>
                    </a:cubicBezTo>
                    <a:cubicBezTo>
                      <a:pt x="124" y="132"/>
                      <a:pt x="121" y="137"/>
                      <a:pt x="118" y="142"/>
                    </a:cubicBezTo>
                    <a:cubicBezTo>
                      <a:pt x="117" y="144"/>
                      <a:pt x="115" y="153"/>
                      <a:pt x="114" y="158"/>
                    </a:cubicBezTo>
                    <a:cubicBezTo>
                      <a:pt x="113" y="163"/>
                      <a:pt x="113" y="163"/>
                      <a:pt x="113" y="163"/>
                    </a:cubicBezTo>
                    <a:lnTo>
                      <a:pt x="108" y="163"/>
                    </a:lnTo>
                    <a:close/>
                    <a:moveTo>
                      <a:pt x="46" y="151"/>
                    </a:moveTo>
                    <a:cubicBezTo>
                      <a:pt x="103" y="151"/>
                      <a:pt x="103" y="151"/>
                      <a:pt x="103" y="151"/>
                    </a:cubicBezTo>
                    <a:cubicBezTo>
                      <a:pt x="104" y="146"/>
                      <a:pt x="105" y="139"/>
                      <a:pt x="108" y="136"/>
                    </a:cubicBezTo>
                    <a:cubicBezTo>
                      <a:pt x="111" y="130"/>
                      <a:pt x="114" y="125"/>
                      <a:pt x="117" y="120"/>
                    </a:cubicBezTo>
                    <a:cubicBezTo>
                      <a:pt x="127" y="106"/>
                      <a:pt x="136" y="92"/>
                      <a:pt x="136" y="74"/>
                    </a:cubicBezTo>
                    <a:cubicBezTo>
                      <a:pt x="136" y="40"/>
                      <a:pt x="109" y="12"/>
                      <a:pt x="74" y="12"/>
                    </a:cubicBezTo>
                    <a:cubicBezTo>
                      <a:pt x="40" y="12"/>
                      <a:pt x="12" y="40"/>
                      <a:pt x="12" y="74"/>
                    </a:cubicBezTo>
                    <a:cubicBezTo>
                      <a:pt x="12" y="92"/>
                      <a:pt x="21" y="106"/>
                      <a:pt x="31" y="120"/>
                    </a:cubicBezTo>
                    <a:cubicBezTo>
                      <a:pt x="35" y="125"/>
                      <a:pt x="38" y="130"/>
                      <a:pt x="41" y="136"/>
                    </a:cubicBezTo>
                    <a:cubicBezTo>
                      <a:pt x="43" y="139"/>
                      <a:pt x="45" y="146"/>
                      <a:pt x="46" y="15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cs typeface="Open Sans" panose="020B0606030504020204" pitchFamily="34" charset="0"/>
                  <a:sym typeface="思源宋体 CN" panose="02020400000000000000" pitchFamily="18" charset="-122"/>
                </a:endParaRPr>
              </a:p>
            </p:txBody>
          </p:sp>
          <p:sp>
            <p:nvSpPr>
              <p:cNvPr id="87" name="Freeform 10"/>
              <p:cNvSpPr/>
              <p:nvPr/>
            </p:nvSpPr>
            <p:spPr bwMode="auto">
              <a:xfrm>
                <a:off x="1884060" y="2729182"/>
                <a:ext cx="195263" cy="128588"/>
              </a:xfrm>
              <a:custGeom>
                <a:avLst/>
                <a:gdLst>
                  <a:gd name="T0" fmla="*/ 0 w 74"/>
                  <a:gd name="T1" fmla="*/ 0 h 49"/>
                  <a:gd name="T2" fmla="*/ 0 w 74"/>
                  <a:gd name="T3" fmla="*/ 20 h 49"/>
                  <a:gd name="T4" fmla="*/ 37 w 74"/>
                  <a:gd name="T5" fmla="*/ 49 h 49"/>
                  <a:gd name="T6" fmla="*/ 41 w 74"/>
                  <a:gd name="T7" fmla="*/ 49 h 49"/>
                  <a:gd name="T8" fmla="*/ 74 w 74"/>
                  <a:gd name="T9" fmla="*/ 20 h 49"/>
                  <a:gd name="T10" fmla="*/ 74 w 74"/>
                  <a:gd name="T11" fmla="*/ 0 h 49"/>
                  <a:gd name="T12" fmla="*/ 0 w 74"/>
                  <a:gd name="T13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49">
                    <a:moveTo>
                      <a:pt x="0" y="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0" y="36"/>
                      <a:pt x="17" y="49"/>
                      <a:pt x="37" y="49"/>
                    </a:cubicBezTo>
                    <a:cubicBezTo>
                      <a:pt x="41" y="49"/>
                      <a:pt x="41" y="49"/>
                      <a:pt x="41" y="49"/>
                    </a:cubicBezTo>
                    <a:cubicBezTo>
                      <a:pt x="61" y="49"/>
                      <a:pt x="74" y="36"/>
                      <a:pt x="74" y="20"/>
                    </a:cubicBezTo>
                    <a:cubicBezTo>
                      <a:pt x="74" y="0"/>
                      <a:pt x="74" y="0"/>
                      <a:pt x="74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cs typeface="Open Sans" panose="020B0606030504020204" pitchFamily="34" charset="0"/>
                  <a:sym typeface="思源宋体 CN" panose="02020400000000000000" pitchFamily="18" charset="-122"/>
                </a:endParaRPr>
              </a:p>
            </p:txBody>
          </p:sp>
          <p:sp>
            <p:nvSpPr>
              <p:cNvPr id="88" name="Freeform 11"/>
              <p:cNvSpPr/>
              <p:nvPr/>
            </p:nvSpPr>
            <p:spPr bwMode="auto">
              <a:xfrm>
                <a:off x="1872947" y="2459307"/>
                <a:ext cx="223838" cy="179388"/>
              </a:xfrm>
              <a:custGeom>
                <a:avLst/>
                <a:gdLst>
                  <a:gd name="T0" fmla="*/ 83 w 85"/>
                  <a:gd name="T1" fmla="*/ 9 h 68"/>
                  <a:gd name="T2" fmla="*/ 62 w 85"/>
                  <a:gd name="T3" fmla="*/ 66 h 68"/>
                  <a:gd name="T4" fmla="*/ 62 w 85"/>
                  <a:gd name="T5" fmla="*/ 68 h 68"/>
                  <a:gd name="T6" fmla="*/ 52 w 85"/>
                  <a:gd name="T7" fmla="*/ 68 h 68"/>
                  <a:gd name="T8" fmla="*/ 53 w 85"/>
                  <a:gd name="T9" fmla="*/ 66 h 68"/>
                  <a:gd name="T10" fmla="*/ 67 w 85"/>
                  <a:gd name="T11" fmla="*/ 17 h 68"/>
                  <a:gd name="T12" fmla="*/ 67 w 85"/>
                  <a:gd name="T13" fmla="*/ 17 h 68"/>
                  <a:gd name="T14" fmla="*/ 66 w 85"/>
                  <a:gd name="T15" fmla="*/ 17 h 68"/>
                  <a:gd name="T16" fmla="*/ 55 w 85"/>
                  <a:gd name="T17" fmla="*/ 13 h 68"/>
                  <a:gd name="T18" fmla="*/ 44 w 85"/>
                  <a:gd name="T19" fmla="*/ 17 h 68"/>
                  <a:gd name="T20" fmla="*/ 30 w 85"/>
                  <a:gd name="T21" fmla="*/ 12 h 68"/>
                  <a:gd name="T22" fmla="*/ 17 w 85"/>
                  <a:gd name="T23" fmla="*/ 16 h 68"/>
                  <a:gd name="T24" fmla="*/ 30 w 85"/>
                  <a:gd name="T25" fmla="*/ 66 h 68"/>
                  <a:gd name="T26" fmla="*/ 31 w 85"/>
                  <a:gd name="T27" fmla="*/ 68 h 68"/>
                  <a:gd name="T28" fmla="*/ 21 w 85"/>
                  <a:gd name="T29" fmla="*/ 68 h 68"/>
                  <a:gd name="T30" fmla="*/ 21 w 85"/>
                  <a:gd name="T31" fmla="*/ 66 h 68"/>
                  <a:gd name="T32" fmla="*/ 2 w 85"/>
                  <a:gd name="T33" fmla="*/ 9 h 68"/>
                  <a:gd name="T34" fmla="*/ 2 w 85"/>
                  <a:gd name="T35" fmla="*/ 9 h 68"/>
                  <a:gd name="T36" fmla="*/ 1 w 85"/>
                  <a:gd name="T37" fmla="*/ 8 h 68"/>
                  <a:gd name="T38" fmla="*/ 1 w 85"/>
                  <a:gd name="T39" fmla="*/ 8 h 68"/>
                  <a:gd name="T40" fmla="*/ 1 w 85"/>
                  <a:gd name="T41" fmla="*/ 7 h 68"/>
                  <a:gd name="T42" fmla="*/ 2 w 85"/>
                  <a:gd name="T43" fmla="*/ 1 h 68"/>
                  <a:gd name="T44" fmla="*/ 9 w 85"/>
                  <a:gd name="T45" fmla="*/ 3 h 68"/>
                  <a:gd name="T46" fmla="*/ 9 w 85"/>
                  <a:gd name="T47" fmla="*/ 3 h 68"/>
                  <a:gd name="T48" fmla="*/ 16 w 85"/>
                  <a:gd name="T49" fmla="*/ 7 h 68"/>
                  <a:gd name="T50" fmla="*/ 27 w 85"/>
                  <a:gd name="T51" fmla="*/ 2 h 68"/>
                  <a:gd name="T52" fmla="*/ 31 w 85"/>
                  <a:gd name="T53" fmla="*/ 1 h 68"/>
                  <a:gd name="T54" fmla="*/ 34 w 85"/>
                  <a:gd name="T55" fmla="*/ 3 h 68"/>
                  <a:gd name="T56" fmla="*/ 43 w 85"/>
                  <a:gd name="T57" fmla="*/ 8 h 68"/>
                  <a:gd name="T58" fmla="*/ 52 w 85"/>
                  <a:gd name="T59" fmla="*/ 3 h 68"/>
                  <a:gd name="T60" fmla="*/ 55 w 85"/>
                  <a:gd name="T61" fmla="*/ 1 h 68"/>
                  <a:gd name="T62" fmla="*/ 59 w 85"/>
                  <a:gd name="T63" fmla="*/ 3 h 68"/>
                  <a:gd name="T64" fmla="*/ 66 w 85"/>
                  <a:gd name="T65" fmla="*/ 8 h 68"/>
                  <a:gd name="T66" fmla="*/ 66 w 85"/>
                  <a:gd name="T67" fmla="*/ 8 h 68"/>
                  <a:gd name="T68" fmla="*/ 76 w 85"/>
                  <a:gd name="T69" fmla="*/ 3 h 68"/>
                  <a:gd name="T70" fmla="*/ 82 w 85"/>
                  <a:gd name="T71" fmla="*/ 2 h 68"/>
                  <a:gd name="T72" fmla="*/ 83 w 85"/>
                  <a:gd name="T73" fmla="*/ 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5" h="68">
                    <a:moveTo>
                      <a:pt x="83" y="9"/>
                    </a:moveTo>
                    <a:cubicBezTo>
                      <a:pt x="71" y="25"/>
                      <a:pt x="64" y="44"/>
                      <a:pt x="62" y="66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52" y="68"/>
                      <a:pt x="52" y="68"/>
                      <a:pt x="52" y="68"/>
                    </a:cubicBezTo>
                    <a:cubicBezTo>
                      <a:pt x="53" y="66"/>
                      <a:pt x="53" y="66"/>
                      <a:pt x="53" y="66"/>
                    </a:cubicBezTo>
                    <a:cubicBezTo>
                      <a:pt x="55" y="48"/>
                      <a:pt x="59" y="32"/>
                      <a:pt x="67" y="17"/>
                    </a:cubicBezTo>
                    <a:cubicBezTo>
                      <a:pt x="67" y="17"/>
                      <a:pt x="67" y="17"/>
                      <a:pt x="67" y="17"/>
                    </a:cubicBezTo>
                    <a:cubicBezTo>
                      <a:pt x="66" y="17"/>
                      <a:pt x="66" y="17"/>
                      <a:pt x="66" y="17"/>
                    </a:cubicBezTo>
                    <a:cubicBezTo>
                      <a:pt x="63" y="17"/>
                      <a:pt x="59" y="16"/>
                      <a:pt x="55" y="13"/>
                    </a:cubicBezTo>
                    <a:cubicBezTo>
                      <a:pt x="52" y="16"/>
                      <a:pt x="48" y="17"/>
                      <a:pt x="44" y="17"/>
                    </a:cubicBezTo>
                    <a:cubicBezTo>
                      <a:pt x="39" y="17"/>
                      <a:pt x="34" y="16"/>
                      <a:pt x="30" y="12"/>
                    </a:cubicBezTo>
                    <a:cubicBezTo>
                      <a:pt x="26" y="15"/>
                      <a:pt x="21" y="17"/>
                      <a:pt x="17" y="16"/>
                    </a:cubicBezTo>
                    <a:cubicBezTo>
                      <a:pt x="28" y="38"/>
                      <a:pt x="30" y="59"/>
                      <a:pt x="30" y="66"/>
                    </a:cubicBezTo>
                    <a:cubicBezTo>
                      <a:pt x="31" y="68"/>
                      <a:pt x="31" y="68"/>
                      <a:pt x="31" y="68"/>
                    </a:cubicBezTo>
                    <a:cubicBezTo>
                      <a:pt x="21" y="68"/>
                      <a:pt x="21" y="68"/>
                      <a:pt x="21" y="68"/>
                    </a:cubicBezTo>
                    <a:cubicBezTo>
                      <a:pt x="21" y="66"/>
                      <a:pt x="21" y="66"/>
                      <a:pt x="21" y="66"/>
                    </a:cubicBezTo>
                    <a:cubicBezTo>
                      <a:pt x="21" y="58"/>
                      <a:pt x="17" y="31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5"/>
                      <a:pt x="0" y="3"/>
                      <a:pt x="2" y="1"/>
                    </a:cubicBezTo>
                    <a:cubicBezTo>
                      <a:pt x="5" y="0"/>
                      <a:pt x="7" y="1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11" y="5"/>
                      <a:pt x="14" y="7"/>
                      <a:pt x="16" y="7"/>
                    </a:cubicBezTo>
                    <a:cubicBezTo>
                      <a:pt x="20" y="7"/>
                      <a:pt x="23" y="6"/>
                      <a:pt x="27" y="2"/>
                    </a:cubicBezTo>
                    <a:cubicBezTo>
                      <a:pt x="28" y="1"/>
                      <a:pt x="29" y="1"/>
                      <a:pt x="31" y="1"/>
                    </a:cubicBezTo>
                    <a:cubicBezTo>
                      <a:pt x="32" y="1"/>
                      <a:pt x="33" y="2"/>
                      <a:pt x="34" y="3"/>
                    </a:cubicBezTo>
                    <a:cubicBezTo>
                      <a:pt x="37" y="6"/>
                      <a:pt x="40" y="8"/>
                      <a:pt x="43" y="8"/>
                    </a:cubicBezTo>
                    <a:cubicBezTo>
                      <a:pt x="47" y="8"/>
                      <a:pt x="50" y="5"/>
                      <a:pt x="52" y="3"/>
                    </a:cubicBezTo>
                    <a:cubicBezTo>
                      <a:pt x="53" y="2"/>
                      <a:pt x="54" y="1"/>
                      <a:pt x="55" y="1"/>
                    </a:cubicBezTo>
                    <a:cubicBezTo>
                      <a:pt x="57" y="1"/>
                      <a:pt x="58" y="2"/>
                      <a:pt x="59" y="3"/>
                    </a:cubicBezTo>
                    <a:cubicBezTo>
                      <a:pt x="61" y="6"/>
                      <a:pt x="63" y="8"/>
                      <a:pt x="66" y="8"/>
                    </a:cubicBezTo>
                    <a:cubicBezTo>
                      <a:pt x="66" y="8"/>
                      <a:pt x="66" y="8"/>
                      <a:pt x="66" y="8"/>
                    </a:cubicBezTo>
                    <a:cubicBezTo>
                      <a:pt x="70" y="8"/>
                      <a:pt x="73" y="6"/>
                      <a:pt x="76" y="3"/>
                    </a:cubicBezTo>
                    <a:cubicBezTo>
                      <a:pt x="78" y="1"/>
                      <a:pt x="81" y="1"/>
                      <a:pt x="82" y="2"/>
                    </a:cubicBezTo>
                    <a:cubicBezTo>
                      <a:pt x="84" y="4"/>
                      <a:pt x="85" y="7"/>
                      <a:pt x="83" y="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cs typeface="Open Sans" panose="020B0606030504020204" pitchFamily="34" charset="0"/>
                  <a:sym typeface="思源宋体 CN" panose="02020400000000000000" pitchFamily="18" charset="-122"/>
                </a:endParaRPr>
              </a:p>
            </p:txBody>
          </p:sp>
        </p:grpSp>
      </p:grpSp>
      <p:sp>
        <p:nvSpPr>
          <p:cNvPr id="89" name="矩形 88"/>
          <p:cNvSpPr/>
          <p:nvPr/>
        </p:nvSpPr>
        <p:spPr>
          <a:xfrm>
            <a:off x="711200" y="4731385"/>
            <a:ext cx="2215515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4.21 - 4.28</a:t>
            </a:r>
            <a:endParaRPr lang="en-US" altLang="zh-CN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  <a:p>
            <a:pPr algn="ctr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团队项目选题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2880995" y="1499870"/>
            <a:ext cx="2399030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4.28 - 5.5</a:t>
            </a:r>
            <a:endParaRPr lang="en-US" altLang="zh-CN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  <a:p>
            <a:pPr algn="ctr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项目需求分析与</a:t>
            </a:r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原型设计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4988560" y="4698365"/>
            <a:ext cx="2577465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5.6 - 6.9</a:t>
            </a:r>
            <a:endParaRPr lang="en-US" altLang="zh-CN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  <a:p>
            <a:pPr algn="ctr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团队项目需求建模与系统</a:t>
            </a:r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设计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9027795" y="4698365"/>
            <a:ext cx="2825115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6.23 - 6.30</a:t>
            </a:r>
            <a:endParaRPr lang="en-US" altLang="zh-CN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  <a:p>
            <a:pPr algn="ctr"/>
            <a:r>
              <a:rPr lang="en-US" altLang="zh-CN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团队项目用户验收&amp;BETA冲刺</a:t>
            </a:r>
            <a:endParaRPr lang="en-US" altLang="zh-CN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6838315" y="1464945"/>
            <a:ext cx="3086735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6.9 - 6.23</a:t>
            </a:r>
            <a:endParaRPr lang="en-US" altLang="zh-CN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  <a:p>
            <a:pPr algn="ctr"/>
            <a:r>
              <a:rPr lang="en-US" altLang="zh-CN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团队项目编码&amp;ALPHA冲刺</a:t>
            </a:r>
            <a:endParaRPr lang="en-US" altLang="zh-CN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cxnSp>
        <p:nvCxnSpPr>
          <p:cNvPr id="22" name="直接箭头连接符 21"/>
          <p:cNvCxnSpPr>
            <a:stCxn id="40" idx="4"/>
          </p:cNvCxnSpPr>
          <p:nvPr/>
        </p:nvCxnSpPr>
        <p:spPr>
          <a:xfrm>
            <a:off x="1765935" y="3978275"/>
            <a:ext cx="11430" cy="7200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>
            <a:off x="10434320" y="3879850"/>
            <a:ext cx="11430" cy="7200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>
            <a:off x="6086475" y="3847465"/>
            <a:ext cx="22860" cy="8229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 flipH="1" flipV="1">
            <a:off x="3926840" y="2725420"/>
            <a:ext cx="31750" cy="10318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 flipH="1" flipV="1">
            <a:off x="8253095" y="2809875"/>
            <a:ext cx="31750" cy="10318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13"/>
          <p:cNvSpPr>
            <a:spLocks noChangeArrowheads="1"/>
          </p:cNvSpPr>
          <p:nvPr/>
        </p:nvSpPr>
        <p:spPr bwMode="auto">
          <a:xfrm>
            <a:off x="4163010" y="426272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6" name="椭圆 15"/>
          <p:cNvSpPr>
            <a:spLocks noChangeArrowheads="1"/>
          </p:cNvSpPr>
          <p:nvPr/>
        </p:nvSpPr>
        <p:spPr bwMode="auto">
          <a:xfrm>
            <a:off x="4537547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7" name="椭圆 16"/>
          <p:cNvSpPr>
            <a:spLocks noChangeArrowheads="1"/>
          </p:cNvSpPr>
          <p:nvPr/>
        </p:nvSpPr>
        <p:spPr bwMode="auto">
          <a:xfrm>
            <a:off x="7644487" y="426271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8" name="椭圆 17"/>
          <p:cNvSpPr>
            <a:spLocks noChangeArrowheads="1"/>
          </p:cNvSpPr>
          <p:nvPr/>
        </p:nvSpPr>
        <p:spPr bwMode="auto">
          <a:xfrm>
            <a:off x="7244594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892038" y="322703"/>
            <a:ext cx="2256419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需求分析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3395888" y="1110436"/>
            <a:ext cx="5939308" cy="3959539"/>
            <a:chOff x="3126346" y="1623891"/>
            <a:chExt cx="5939308" cy="3959539"/>
          </a:xfrm>
        </p:grpSpPr>
        <p:sp>
          <p:nvSpPr>
            <p:cNvPr id="4" name="矩形 3"/>
            <p:cNvSpPr/>
            <p:nvPr/>
          </p:nvSpPr>
          <p:spPr>
            <a:xfrm>
              <a:off x="3126346" y="1623891"/>
              <a:ext cx="5939308" cy="3959539"/>
            </a:xfrm>
            <a:prstGeom prst="rect">
              <a:avLst/>
            </a:prstGeom>
            <a:ln>
              <a:noFill/>
            </a:ln>
          </p:spPr>
          <p:txBody>
            <a:bodyPr/>
            <a:lstStyle/>
            <a:p>
              <a:endParaRPr lang="zh-CN" altLang="en-US"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10" name="任意多边形: 形状 9"/>
            <p:cNvSpPr/>
            <p:nvPr/>
          </p:nvSpPr>
          <p:spPr>
            <a:xfrm>
              <a:off x="4280947" y="2044156"/>
              <a:ext cx="2895412" cy="2895738"/>
            </a:xfrm>
            <a:custGeom>
              <a:avLst/>
              <a:gdLst>
                <a:gd name="connsiteX0" fmla="*/ 0 w 2895412"/>
                <a:gd name="connsiteY0" fmla="*/ 1447869 h 2895738"/>
                <a:gd name="connsiteX1" fmla="*/ 1447706 w 2895412"/>
                <a:gd name="connsiteY1" fmla="*/ 0 h 2895738"/>
                <a:gd name="connsiteX2" fmla="*/ 2895412 w 2895412"/>
                <a:gd name="connsiteY2" fmla="*/ 1447869 h 2895738"/>
                <a:gd name="connsiteX3" fmla="*/ 1447706 w 2895412"/>
                <a:gd name="connsiteY3" fmla="*/ 2895738 h 2895738"/>
                <a:gd name="connsiteX4" fmla="*/ 0 w 2895412"/>
                <a:gd name="connsiteY4" fmla="*/ 1447869 h 2895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5412" h="2895738">
                  <a:moveTo>
                    <a:pt x="0" y="1447869"/>
                  </a:moveTo>
                  <a:cubicBezTo>
                    <a:pt x="0" y="648233"/>
                    <a:pt x="648160" y="0"/>
                    <a:pt x="1447706" y="0"/>
                  </a:cubicBezTo>
                  <a:cubicBezTo>
                    <a:pt x="2247252" y="0"/>
                    <a:pt x="2895412" y="648233"/>
                    <a:pt x="2895412" y="1447869"/>
                  </a:cubicBezTo>
                  <a:cubicBezTo>
                    <a:pt x="2895412" y="2247505"/>
                    <a:pt x="2247252" y="2895738"/>
                    <a:pt x="1447706" y="2895738"/>
                  </a:cubicBezTo>
                  <a:cubicBezTo>
                    <a:pt x="648160" y="2895738"/>
                    <a:pt x="0" y="2247505"/>
                    <a:pt x="0" y="1447869"/>
                  </a:cubicBezTo>
                  <a:close/>
                </a:path>
              </a:pathLst>
            </a:custGeom>
            <a:blipFill rotWithShape="0">
              <a:blip r:embed="rId1" cstate="hqprint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71673" tIns="671721" rIns="671673" bIns="671721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id-ID" sz="6500" kern="1200" dirty="0"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5933262" y="1912224"/>
              <a:ext cx="321910" cy="322049"/>
            </a:xfrm>
            <a:prstGeom prst="ellipse">
              <a:avLst/>
            </a:prstGeom>
            <a:solidFill>
              <a:srgbClr val="FBDEB6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5171249" y="4724744"/>
              <a:ext cx="233414" cy="233418"/>
            </a:xfrm>
            <a:prstGeom prst="ellipse">
              <a:avLst/>
            </a:prstGeom>
            <a:solidFill>
              <a:srgbClr val="C8ECE3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7362854" y="3219366"/>
              <a:ext cx="233414" cy="233418"/>
            </a:xfrm>
            <a:prstGeom prst="ellipse">
              <a:avLst/>
            </a:prstGeom>
            <a:solidFill>
              <a:srgbClr val="C8ECE3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6247452" y="4973047"/>
              <a:ext cx="321910" cy="322049"/>
            </a:xfrm>
            <a:prstGeom prst="ellipse">
              <a:avLst/>
            </a:prstGeom>
            <a:solidFill>
              <a:srgbClr val="9ED3DE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5236582" y="2369927"/>
              <a:ext cx="233414" cy="233418"/>
            </a:xfrm>
            <a:prstGeom prst="ellipse">
              <a:avLst/>
            </a:prstGeom>
            <a:solidFill>
              <a:srgbClr val="9ED3DE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4501889" y="3705146"/>
              <a:ext cx="233414" cy="233418"/>
            </a:xfrm>
            <a:prstGeom prst="ellipse">
              <a:avLst/>
            </a:prstGeom>
            <a:solidFill>
              <a:srgbClr val="FBDEB6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17" name="任意多边形: 形状 16"/>
            <p:cNvSpPr/>
            <p:nvPr/>
          </p:nvSpPr>
          <p:spPr>
            <a:xfrm>
              <a:off x="3375796" y="2566810"/>
              <a:ext cx="1177170" cy="1176901"/>
            </a:xfrm>
            <a:custGeom>
              <a:avLst/>
              <a:gdLst>
                <a:gd name="connsiteX0" fmla="*/ 0 w 1177170"/>
                <a:gd name="connsiteY0" fmla="*/ 588451 h 1176901"/>
                <a:gd name="connsiteX1" fmla="*/ 588585 w 1177170"/>
                <a:gd name="connsiteY1" fmla="*/ 0 h 1176901"/>
                <a:gd name="connsiteX2" fmla="*/ 1177170 w 1177170"/>
                <a:gd name="connsiteY2" fmla="*/ 588451 h 1176901"/>
                <a:gd name="connsiteX3" fmla="*/ 588585 w 1177170"/>
                <a:gd name="connsiteY3" fmla="*/ 1176902 h 1176901"/>
                <a:gd name="connsiteX4" fmla="*/ 0 w 1177170"/>
                <a:gd name="connsiteY4" fmla="*/ 588451 h 117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7170" h="1176901">
                  <a:moveTo>
                    <a:pt x="0" y="588451"/>
                  </a:moveTo>
                  <a:cubicBezTo>
                    <a:pt x="0" y="263458"/>
                    <a:pt x="263518" y="0"/>
                    <a:pt x="588585" y="0"/>
                  </a:cubicBezTo>
                  <a:cubicBezTo>
                    <a:pt x="913652" y="0"/>
                    <a:pt x="1177170" y="263458"/>
                    <a:pt x="1177170" y="588451"/>
                  </a:cubicBezTo>
                  <a:cubicBezTo>
                    <a:pt x="1177170" y="913444"/>
                    <a:pt x="913652" y="1176902"/>
                    <a:pt x="588585" y="1176902"/>
                  </a:cubicBezTo>
                  <a:cubicBezTo>
                    <a:pt x="263518" y="1176902"/>
                    <a:pt x="0" y="913444"/>
                    <a:pt x="0" y="588451"/>
                  </a:cubicBezTo>
                  <a:close/>
                </a:path>
              </a:pathLst>
            </a:custGeom>
            <a:solidFill>
              <a:srgbClr val="C8ECE3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05743" tIns="305703" rIns="305743" bIns="305703" numCol="1" spcCol="1270" anchor="ctr" anchorCtr="0">
              <a:noAutofit/>
            </a:bodyPr>
            <a:lstStyle/>
            <a:p>
              <a:pPr marL="0" lvl="0" indent="0"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id-ID" sz="3500" kern="1200" dirty="0"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6001267" y="2279435"/>
              <a:ext cx="321910" cy="322049"/>
            </a:xfrm>
            <a:prstGeom prst="ellipse">
              <a:avLst/>
            </a:prstGeom>
            <a:solidFill>
              <a:srgbClr val="C8ECE3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3486861" y="4088764"/>
              <a:ext cx="582052" cy="582192"/>
            </a:xfrm>
            <a:prstGeom prst="ellipse">
              <a:avLst/>
            </a:prstGeom>
            <a:solidFill>
              <a:srgbClr val="FBDEB6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7134558" y="1776109"/>
              <a:ext cx="953595" cy="953377"/>
            </a:xfrm>
            <a:custGeom>
              <a:avLst/>
              <a:gdLst>
                <a:gd name="connsiteX0" fmla="*/ 0 w 1177170"/>
                <a:gd name="connsiteY0" fmla="*/ 588451 h 1176901"/>
                <a:gd name="connsiteX1" fmla="*/ 588585 w 1177170"/>
                <a:gd name="connsiteY1" fmla="*/ 0 h 1176901"/>
                <a:gd name="connsiteX2" fmla="*/ 1177170 w 1177170"/>
                <a:gd name="connsiteY2" fmla="*/ 588451 h 1176901"/>
                <a:gd name="connsiteX3" fmla="*/ 588585 w 1177170"/>
                <a:gd name="connsiteY3" fmla="*/ 1176902 h 1176901"/>
                <a:gd name="connsiteX4" fmla="*/ 0 w 1177170"/>
                <a:gd name="connsiteY4" fmla="*/ 588451 h 117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7170" h="1176901">
                  <a:moveTo>
                    <a:pt x="0" y="588451"/>
                  </a:moveTo>
                  <a:cubicBezTo>
                    <a:pt x="0" y="263458"/>
                    <a:pt x="263518" y="0"/>
                    <a:pt x="588585" y="0"/>
                  </a:cubicBezTo>
                  <a:cubicBezTo>
                    <a:pt x="913652" y="0"/>
                    <a:pt x="1177170" y="263458"/>
                    <a:pt x="1177170" y="588451"/>
                  </a:cubicBezTo>
                  <a:cubicBezTo>
                    <a:pt x="1177170" y="913444"/>
                    <a:pt x="913652" y="1176902"/>
                    <a:pt x="588585" y="1176902"/>
                  </a:cubicBezTo>
                  <a:cubicBezTo>
                    <a:pt x="263518" y="1176902"/>
                    <a:pt x="0" y="913444"/>
                    <a:pt x="0" y="588451"/>
                  </a:cubicBezTo>
                  <a:close/>
                </a:path>
              </a:pathLst>
            </a:custGeom>
            <a:solidFill>
              <a:srgbClr val="FBDEB6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05743" tIns="305703" rIns="305743" bIns="305703" numCol="1" spcCol="1270" anchor="ctr" anchorCtr="0">
              <a:noAutofit/>
            </a:bodyPr>
            <a:lstStyle/>
            <a:p>
              <a:pPr marL="0" lvl="0" indent="0"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id-ID" sz="3500" kern="1200" dirty="0"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6948290" y="2825599"/>
              <a:ext cx="321910" cy="322049"/>
            </a:xfrm>
            <a:prstGeom prst="ellipse">
              <a:avLst/>
            </a:prstGeom>
            <a:solidFill>
              <a:srgbClr val="FBDEB6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3265325" y="4781576"/>
              <a:ext cx="233414" cy="233418"/>
            </a:xfrm>
            <a:prstGeom prst="ellipse">
              <a:avLst/>
            </a:prstGeom>
            <a:solidFill>
              <a:srgbClr val="C8ECE3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5591158" y="4449378"/>
              <a:ext cx="233414" cy="233418"/>
            </a:xfrm>
            <a:prstGeom prst="ellipse">
              <a:avLst/>
            </a:prstGeom>
            <a:solidFill>
              <a:srgbClr val="FBDEB6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6587070" y="4010179"/>
              <a:ext cx="621251" cy="621109"/>
            </a:xfrm>
            <a:custGeom>
              <a:avLst/>
              <a:gdLst>
                <a:gd name="connsiteX0" fmla="*/ 0 w 621251"/>
                <a:gd name="connsiteY0" fmla="*/ 310555 h 621109"/>
                <a:gd name="connsiteX1" fmla="*/ 310626 w 621251"/>
                <a:gd name="connsiteY1" fmla="*/ 0 h 621109"/>
                <a:gd name="connsiteX2" fmla="*/ 621252 w 621251"/>
                <a:gd name="connsiteY2" fmla="*/ 310555 h 621109"/>
                <a:gd name="connsiteX3" fmla="*/ 310626 w 621251"/>
                <a:gd name="connsiteY3" fmla="*/ 621110 h 621109"/>
                <a:gd name="connsiteX4" fmla="*/ 0 w 621251"/>
                <a:gd name="connsiteY4" fmla="*/ 310555 h 621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1251" h="621109">
                  <a:moveTo>
                    <a:pt x="0" y="310555"/>
                  </a:moveTo>
                  <a:cubicBezTo>
                    <a:pt x="0" y="139040"/>
                    <a:pt x="139072" y="0"/>
                    <a:pt x="310626" y="0"/>
                  </a:cubicBezTo>
                  <a:cubicBezTo>
                    <a:pt x="482180" y="0"/>
                    <a:pt x="621252" y="139040"/>
                    <a:pt x="621252" y="310555"/>
                  </a:cubicBezTo>
                  <a:cubicBezTo>
                    <a:pt x="621252" y="482070"/>
                    <a:pt x="482180" y="621110"/>
                    <a:pt x="310626" y="621110"/>
                  </a:cubicBezTo>
                  <a:cubicBezTo>
                    <a:pt x="139072" y="621110"/>
                    <a:pt x="0" y="482070"/>
                    <a:pt x="0" y="310555"/>
                  </a:cubicBezTo>
                  <a:close/>
                </a:path>
              </a:pathLst>
            </a:custGeom>
            <a:solidFill>
              <a:srgbClr val="FBDEB6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9560" tIns="159539" rIns="159560" bIns="159539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id-ID" sz="1800" kern="1200" dirty="0"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7574461" y="3705146"/>
              <a:ext cx="233414" cy="233418"/>
            </a:xfrm>
            <a:prstGeom prst="ellipse">
              <a:avLst/>
            </a:prstGeom>
            <a:solidFill>
              <a:srgbClr val="C8ECE3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754380" y="902335"/>
            <a:ext cx="2630805" cy="2209978"/>
            <a:chOff x="945704" y="1672141"/>
            <a:chExt cx="2322641" cy="1837684"/>
          </a:xfrm>
        </p:grpSpPr>
        <p:sp>
          <p:nvSpPr>
            <p:cNvPr id="78" name="矩形 77"/>
            <p:cNvSpPr/>
            <p:nvPr/>
          </p:nvSpPr>
          <p:spPr>
            <a:xfrm>
              <a:off x="945704" y="1672141"/>
              <a:ext cx="1582058" cy="5618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rgbClr val="348899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N</a:t>
              </a:r>
              <a:endParaRPr lang="zh-CN" altLang="en-US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  <a:p>
              <a:pPr algn="ctr"/>
              <a:r>
                <a:rPr lang="zh-CN" altLang="en-US" dirty="0">
                  <a:solidFill>
                    <a:srgbClr val="348899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（Need 需求）</a:t>
              </a:r>
              <a:endParaRPr lang="zh-CN" altLang="en-US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79" name="矩形 78"/>
            <p:cNvSpPr/>
            <p:nvPr/>
          </p:nvSpPr>
          <p:spPr>
            <a:xfrm>
              <a:off x="948021" y="2237807"/>
              <a:ext cx="2320324" cy="12720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>
                  <a:solidFill>
                    <a:schemeClr val="bg1">
                      <a:lumMod val="65000"/>
                    </a:schemeClr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当前的毕业设计选题存在许多问题，如不能及时得到反馈，工作繁琐，效率低等。</a:t>
              </a:r>
              <a:endParaRPr lang="zh-CN" altLang="en-US" dirty="0">
                <a:solidFill>
                  <a:schemeClr val="bg1">
                    <a:lumMod val="65000"/>
                  </a:schemeClr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2557595" y="1706709"/>
              <a:ext cx="405497" cy="351431"/>
              <a:chOff x="7090992" y="4839631"/>
              <a:chExt cx="424306" cy="367732"/>
            </a:xfrm>
            <a:solidFill>
              <a:srgbClr val="348899"/>
            </a:solidFill>
          </p:grpSpPr>
          <p:sp>
            <p:nvSpPr>
              <p:cNvPr id="81" name="Freeform 19"/>
              <p:cNvSpPr/>
              <p:nvPr/>
            </p:nvSpPr>
            <p:spPr bwMode="auto">
              <a:xfrm>
                <a:off x="7156995" y="4994536"/>
                <a:ext cx="86882" cy="152885"/>
              </a:xfrm>
              <a:custGeom>
                <a:avLst/>
                <a:gdLst>
                  <a:gd name="T0" fmla="*/ 4 w 54"/>
                  <a:gd name="T1" fmla="*/ 95 h 95"/>
                  <a:gd name="T2" fmla="*/ 49 w 54"/>
                  <a:gd name="T3" fmla="*/ 95 h 95"/>
                  <a:gd name="T4" fmla="*/ 54 w 54"/>
                  <a:gd name="T5" fmla="*/ 90 h 95"/>
                  <a:gd name="T6" fmla="*/ 54 w 54"/>
                  <a:gd name="T7" fmla="*/ 4 h 95"/>
                  <a:gd name="T8" fmla="*/ 49 w 54"/>
                  <a:gd name="T9" fmla="*/ 0 h 95"/>
                  <a:gd name="T10" fmla="*/ 4 w 54"/>
                  <a:gd name="T11" fmla="*/ 0 h 95"/>
                  <a:gd name="T12" fmla="*/ 0 w 54"/>
                  <a:gd name="T13" fmla="*/ 4 h 95"/>
                  <a:gd name="T14" fmla="*/ 0 w 54"/>
                  <a:gd name="T15" fmla="*/ 90 h 95"/>
                  <a:gd name="T16" fmla="*/ 4 w 54"/>
                  <a:gd name="T17" fmla="*/ 9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95">
                    <a:moveTo>
                      <a:pt x="4" y="95"/>
                    </a:moveTo>
                    <a:cubicBezTo>
                      <a:pt x="49" y="95"/>
                      <a:pt x="49" y="95"/>
                      <a:pt x="49" y="95"/>
                    </a:cubicBezTo>
                    <a:cubicBezTo>
                      <a:pt x="52" y="95"/>
                      <a:pt x="54" y="93"/>
                      <a:pt x="54" y="90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4" y="2"/>
                      <a:pt x="52" y="0"/>
                      <a:pt x="49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0" y="93"/>
                      <a:pt x="2" y="95"/>
                      <a:pt x="4" y="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000">
                  <a:solidFill>
                    <a:prstClr val="black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endParaRPr>
              </a:p>
            </p:txBody>
          </p:sp>
          <p:sp>
            <p:nvSpPr>
              <p:cNvPr id="83" name="Freeform 20"/>
              <p:cNvSpPr/>
              <p:nvPr/>
            </p:nvSpPr>
            <p:spPr bwMode="auto">
              <a:xfrm>
                <a:off x="7282266" y="4937962"/>
                <a:ext cx="86882" cy="209459"/>
              </a:xfrm>
              <a:custGeom>
                <a:avLst/>
                <a:gdLst>
                  <a:gd name="T0" fmla="*/ 5 w 54"/>
                  <a:gd name="T1" fmla="*/ 130 h 130"/>
                  <a:gd name="T2" fmla="*/ 50 w 54"/>
                  <a:gd name="T3" fmla="*/ 130 h 130"/>
                  <a:gd name="T4" fmla="*/ 54 w 54"/>
                  <a:gd name="T5" fmla="*/ 125 h 130"/>
                  <a:gd name="T6" fmla="*/ 54 w 54"/>
                  <a:gd name="T7" fmla="*/ 5 h 130"/>
                  <a:gd name="T8" fmla="*/ 50 w 54"/>
                  <a:gd name="T9" fmla="*/ 0 h 130"/>
                  <a:gd name="T10" fmla="*/ 5 w 54"/>
                  <a:gd name="T11" fmla="*/ 0 h 130"/>
                  <a:gd name="T12" fmla="*/ 0 w 54"/>
                  <a:gd name="T13" fmla="*/ 5 h 130"/>
                  <a:gd name="T14" fmla="*/ 0 w 54"/>
                  <a:gd name="T15" fmla="*/ 125 h 130"/>
                  <a:gd name="T16" fmla="*/ 5 w 54"/>
                  <a:gd name="T17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130">
                    <a:moveTo>
                      <a:pt x="5" y="130"/>
                    </a:moveTo>
                    <a:cubicBezTo>
                      <a:pt x="50" y="130"/>
                      <a:pt x="50" y="130"/>
                      <a:pt x="50" y="130"/>
                    </a:cubicBezTo>
                    <a:cubicBezTo>
                      <a:pt x="52" y="130"/>
                      <a:pt x="54" y="128"/>
                      <a:pt x="54" y="125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4" y="2"/>
                      <a:pt x="52" y="0"/>
                      <a:pt x="5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128"/>
                      <a:pt x="2" y="130"/>
                      <a:pt x="5" y="1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000">
                  <a:solidFill>
                    <a:prstClr val="black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endParaRPr>
              </a:p>
            </p:txBody>
          </p:sp>
          <p:sp>
            <p:nvSpPr>
              <p:cNvPr id="103" name="Freeform 21"/>
              <p:cNvSpPr/>
              <p:nvPr/>
            </p:nvSpPr>
            <p:spPr bwMode="auto">
              <a:xfrm>
                <a:off x="7408885" y="4891491"/>
                <a:ext cx="86882" cy="255931"/>
              </a:xfrm>
              <a:custGeom>
                <a:avLst/>
                <a:gdLst>
                  <a:gd name="T0" fmla="*/ 4 w 54"/>
                  <a:gd name="T1" fmla="*/ 159 h 159"/>
                  <a:gd name="T2" fmla="*/ 49 w 54"/>
                  <a:gd name="T3" fmla="*/ 159 h 159"/>
                  <a:gd name="T4" fmla="*/ 54 w 54"/>
                  <a:gd name="T5" fmla="*/ 154 h 159"/>
                  <a:gd name="T6" fmla="*/ 54 w 54"/>
                  <a:gd name="T7" fmla="*/ 5 h 159"/>
                  <a:gd name="T8" fmla="*/ 49 w 54"/>
                  <a:gd name="T9" fmla="*/ 0 h 159"/>
                  <a:gd name="T10" fmla="*/ 4 w 54"/>
                  <a:gd name="T11" fmla="*/ 0 h 159"/>
                  <a:gd name="T12" fmla="*/ 0 w 54"/>
                  <a:gd name="T13" fmla="*/ 5 h 159"/>
                  <a:gd name="T14" fmla="*/ 0 w 54"/>
                  <a:gd name="T15" fmla="*/ 154 h 159"/>
                  <a:gd name="T16" fmla="*/ 4 w 54"/>
                  <a:gd name="T17" fmla="*/ 15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159">
                    <a:moveTo>
                      <a:pt x="4" y="159"/>
                    </a:moveTo>
                    <a:cubicBezTo>
                      <a:pt x="49" y="159"/>
                      <a:pt x="49" y="159"/>
                      <a:pt x="49" y="159"/>
                    </a:cubicBezTo>
                    <a:cubicBezTo>
                      <a:pt x="52" y="159"/>
                      <a:pt x="54" y="157"/>
                      <a:pt x="54" y="154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4" y="2"/>
                      <a:pt x="52" y="0"/>
                      <a:pt x="49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54"/>
                      <a:pt x="0" y="154"/>
                      <a:pt x="0" y="154"/>
                    </a:cubicBezTo>
                    <a:cubicBezTo>
                      <a:pt x="0" y="157"/>
                      <a:pt x="2" y="159"/>
                      <a:pt x="4" y="1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000">
                  <a:solidFill>
                    <a:prstClr val="black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endParaRPr>
              </a:p>
            </p:txBody>
          </p:sp>
          <p:sp>
            <p:nvSpPr>
              <p:cNvPr id="104" name="Freeform 22"/>
              <p:cNvSpPr/>
              <p:nvPr/>
            </p:nvSpPr>
            <p:spPr bwMode="auto">
              <a:xfrm>
                <a:off x="7090992" y="4839631"/>
                <a:ext cx="424306" cy="367732"/>
              </a:xfrm>
              <a:custGeom>
                <a:avLst/>
                <a:gdLst>
                  <a:gd name="T0" fmla="*/ 253 w 264"/>
                  <a:gd name="T1" fmla="*/ 206 h 228"/>
                  <a:gd name="T2" fmla="*/ 23 w 264"/>
                  <a:gd name="T3" fmla="*/ 206 h 228"/>
                  <a:gd name="T4" fmla="*/ 22 w 264"/>
                  <a:gd name="T5" fmla="*/ 206 h 228"/>
                  <a:gd name="T6" fmla="*/ 22 w 264"/>
                  <a:gd name="T7" fmla="*/ 11 h 228"/>
                  <a:gd name="T8" fmla="*/ 11 w 264"/>
                  <a:gd name="T9" fmla="*/ 0 h 228"/>
                  <a:gd name="T10" fmla="*/ 0 w 264"/>
                  <a:gd name="T11" fmla="*/ 11 h 228"/>
                  <a:gd name="T12" fmla="*/ 0 w 264"/>
                  <a:gd name="T13" fmla="*/ 206 h 228"/>
                  <a:gd name="T14" fmla="*/ 23 w 264"/>
                  <a:gd name="T15" fmla="*/ 228 h 228"/>
                  <a:gd name="T16" fmla="*/ 253 w 264"/>
                  <a:gd name="T17" fmla="*/ 228 h 228"/>
                  <a:gd name="T18" fmla="*/ 264 w 264"/>
                  <a:gd name="T19" fmla="*/ 217 h 228"/>
                  <a:gd name="T20" fmla="*/ 253 w 264"/>
                  <a:gd name="T21" fmla="*/ 206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4" h="228">
                    <a:moveTo>
                      <a:pt x="253" y="206"/>
                    </a:moveTo>
                    <a:cubicBezTo>
                      <a:pt x="23" y="206"/>
                      <a:pt x="23" y="206"/>
                      <a:pt x="23" y="206"/>
                    </a:cubicBezTo>
                    <a:cubicBezTo>
                      <a:pt x="22" y="206"/>
                      <a:pt x="22" y="206"/>
                      <a:pt x="22" y="206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2" y="5"/>
                      <a:pt x="17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206"/>
                      <a:pt x="0" y="206"/>
                      <a:pt x="0" y="206"/>
                    </a:cubicBezTo>
                    <a:cubicBezTo>
                      <a:pt x="0" y="218"/>
                      <a:pt x="10" y="228"/>
                      <a:pt x="23" y="228"/>
                    </a:cubicBezTo>
                    <a:cubicBezTo>
                      <a:pt x="253" y="228"/>
                      <a:pt x="253" y="228"/>
                      <a:pt x="253" y="228"/>
                    </a:cubicBezTo>
                    <a:cubicBezTo>
                      <a:pt x="259" y="228"/>
                      <a:pt x="264" y="223"/>
                      <a:pt x="264" y="217"/>
                    </a:cubicBezTo>
                    <a:cubicBezTo>
                      <a:pt x="264" y="211"/>
                      <a:pt x="259" y="206"/>
                      <a:pt x="253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000">
                  <a:solidFill>
                    <a:prstClr val="black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 rot="0">
            <a:off x="1064895" y="3508168"/>
            <a:ext cx="2320290" cy="1924355"/>
            <a:chOff x="906110" y="4149893"/>
            <a:chExt cx="2320324" cy="1768189"/>
          </a:xfrm>
        </p:grpSpPr>
        <p:sp>
          <p:nvSpPr>
            <p:cNvPr id="112" name="矩形 111"/>
            <p:cNvSpPr/>
            <p:nvPr/>
          </p:nvSpPr>
          <p:spPr>
            <a:xfrm>
              <a:off x="906110" y="4149893"/>
              <a:ext cx="1850417" cy="6494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rgbClr val="348899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A</a:t>
              </a:r>
              <a:endPara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  <a:p>
              <a:pPr algn="ctr"/>
              <a:r>
                <a:rPr lang="zh-CN" altLang="en-US" sz="1600" dirty="0">
                  <a:solidFill>
                    <a:srgbClr val="348899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（Approach 做法）</a:t>
              </a:r>
              <a:endParaRPr lang="zh-CN" altLang="en-US" sz="16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906110" y="4842750"/>
              <a:ext cx="2320324" cy="1075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>
                  <a:solidFill>
                    <a:schemeClr val="bg1">
                      <a:lumMod val="65000"/>
                    </a:schemeClr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适用于学生、教师、教务员三方的毕业设计选题软件。</a:t>
              </a:r>
              <a:endParaRPr lang="zh-CN" altLang="en-US" dirty="0">
                <a:solidFill>
                  <a:schemeClr val="bg1">
                    <a:lumMod val="65000"/>
                  </a:schemeClr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133" name="Freeform 9"/>
            <p:cNvSpPr>
              <a:spLocks noEditPoints="1"/>
            </p:cNvSpPr>
            <p:nvPr/>
          </p:nvSpPr>
          <p:spPr bwMode="auto">
            <a:xfrm rot="19469485">
              <a:off x="2701610" y="4278446"/>
              <a:ext cx="422225" cy="450026"/>
            </a:xfrm>
            <a:custGeom>
              <a:avLst/>
              <a:gdLst>
                <a:gd name="T0" fmla="*/ 147 w 243"/>
                <a:gd name="T1" fmla="*/ 240 h 269"/>
                <a:gd name="T2" fmla="*/ 90 w 243"/>
                <a:gd name="T3" fmla="*/ 234 h 269"/>
                <a:gd name="T4" fmla="*/ 147 w 243"/>
                <a:gd name="T5" fmla="*/ 227 h 269"/>
                <a:gd name="T6" fmla="*/ 147 w 243"/>
                <a:gd name="T7" fmla="*/ 243 h 269"/>
                <a:gd name="T8" fmla="*/ 90 w 243"/>
                <a:gd name="T9" fmla="*/ 252 h 269"/>
                <a:gd name="T10" fmla="*/ 96 w 243"/>
                <a:gd name="T11" fmla="*/ 256 h 269"/>
                <a:gd name="T12" fmla="*/ 105 w 243"/>
                <a:gd name="T13" fmla="*/ 262 h 269"/>
                <a:gd name="T14" fmla="*/ 126 w 243"/>
                <a:gd name="T15" fmla="*/ 269 h 269"/>
                <a:gd name="T16" fmla="*/ 138 w 243"/>
                <a:gd name="T17" fmla="*/ 261 h 269"/>
                <a:gd name="T18" fmla="*/ 147 w 243"/>
                <a:gd name="T19" fmla="*/ 256 h 269"/>
                <a:gd name="T20" fmla="*/ 147 w 243"/>
                <a:gd name="T21" fmla="*/ 243 h 269"/>
                <a:gd name="T22" fmla="*/ 128 w 243"/>
                <a:gd name="T23" fmla="*/ 32 h 269"/>
                <a:gd name="T24" fmla="*/ 122 w 243"/>
                <a:gd name="T25" fmla="*/ 0 h 269"/>
                <a:gd name="T26" fmla="*/ 115 w 243"/>
                <a:gd name="T27" fmla="*/ 32 h 269"/>
                <a:gd name="T28" fmla="*/ 54 w 243"/>
                <a:gd name="T29" fmla="*/ 63 h 269"/>
                <a:gd name="T30" fmla="*/ 63 w 243"/>
                <a:gd name="T31" fmla="*/ 63 h 269"/>
                <a:gd name="T32" fmla="*/ 45 w 243"/>
                <a:gd name="T33" fmla="*/ 36 h 269"/>
                <a:gd name="T34" fmla="*/ 36 w 243"/>
                <a:gd name="T35" fmla="*/ 45 h 269"/>
                <a:gd name="T36" fmla="*/ 38 w 243"/>
                <a:gd name="T37" fmla="*/ 122 h 269"/>
                <a:gd name="T38" fmla="*/ 6 w 243"/>
                <a:gd name="T39" fmla="*/ 115 h 269"/>
                <a:gd name="T40" fmla="*/ 6 w 243"/>
                <a:gd name="T41" fmla="*/ 128 h 269"/>
                <a:gd name="T42" fmla="*/ 38 w 243"/>
                <a:gd name="T43" fmla="*/ 122 h 269"/>
                <a:gd name="T44" fmla="*/ 36 w 243"/>
                <a:gd name="T45" fmla="*/ 199 h 269"/>
                <a:gd name="T46" fmla="*/ 40 w 243"/>
                <a:gd name="T47" fmla="*/ 209 h 269"/>
                <a:gd name="T48" fmla="*/ 63 w 243"/>
                <a:gd name="T49" fmla="*/ 189 h 269"/>
                <a:gd name="T50" fmla="*/ 54 w 243"/>
                <a:gd name="T51" fmla="*/ 180 h 269"/>
                <a:gd name="T52" fmla="*/ 180 w 243"/>
                <a:gd name="T53" fmla="*/ 180 h 269"/>
                <a:gd name="T54" fmla="*/ 199 w 243"/>
                <a:gd name="T55" fmla="*/ 208 h 269"/>
                <a:gd name="T56" fmla="*/ 208 w 243"/>
                <a:gd name="T57" fmla="*/ 208 h 269"/>
                <a:gd name="T58" fmla="*/ 189 w 243"/>
                <a:gd name="T59" fmla="*/ 180 h 269"/>
                <a:gd name="T60" fmla="*/ 211 w 243"/>
                <a:gd name="T61" fmla="*/ 115 h 269"/>
                <a:gd name="T62" fmla="*/ 211 w 243"/>
                <a:gd name="T63" fmla="*/ 128 h 269"/>
                <a:gd name="T64" fmla="*/ 243 w 243"/>
                <a:gd name="T65" fmla="*/ 122 h 269"/>
                <a:gd name="T66" fmla="*/ 185 w 243"/>
                <a:gd name="T67" fmla="*/ 65 h 269"/>
                <a:gd name="T68" fmla="*/ 208 w 243"/>
                <a:gd name="T69" fmla="*/ 45 h 269"/>
                <a:gd name="T70" fmla="*/ 199 w 243"/>
                <a:gd name="T71" fmla="*/ 36 h 269"/>
                <a:gd name="T72" fmla="*/ 180 w 243"/>
                <a:gd name="T73" fmla="*/ 63 h 269"/>
                <a:gd name="T74" fmla="*/ 154 w 243"/>
                <a:gd name="T75" fmla="*/ 218 h 269"/>
                <a:gd name="T76" fmla="*/ 96 w 243"/>
                <a:gd name="T77" fmla="*/ 224 h 269"/>
                <a:gd name="T78" fmla="*/ 96 w 243"/>
                <a:gd name="T79" fmla="*/ 211 h 269"/>
                <a:gd name="T80" fmla="*/ 122 w 243"/>
                <a:gd name="T81" fmla="*/ 58 h 269"/>
                <a:gd name="T82" fmla="*/ 148 w 243"/>
                <a:gd name="T83" fmla="*/ 211 h 269"/>
                <a:gd name="T84" fmla="*/ 107 w 243"/>
                <a:gd name="T85" fmla="*/ 76 h 269"/>
                <a:gd name="T86" fmla="*/ 67 w 243"/>
                <a:gd name="T87" fmla="*/ 111 h 269"/>
                <a:gd name="T88" fmla="*/ 72 w 243"/>
                <a:gd name="T89" fmla="*/ 117 h 269"/>
                <a:gd name="T90" fmla="*/ 104 w 243"/>
                <a:gd name="T91" fmla="*/ 82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3" h="269">
                  <a:moveTo>
                    <a:pt x="154" y="234"/>
                  </a:moveTo>
                  <a:cubicBezTo>
                    <a:pt x="154" y="237"/>
                    <a:pt x="151" y="240"/>
                    <a:pt x="147" y="240"/>
                  </a:cubicBezTo>
                  <a:cubicBezTo>
                    <a:pt x="96" y="240"/>
                    <a:pt x="96" y="240"/>
                    <a:pt x="96" y="240"/>
                  </a:cubicBezTo>
                  <a:cubicBezTo>
                    <a:pt x="92" y="240"/>
                    <a:pt x="90" y="237"/>
                    <a:pt x="90" y="234"/>
                  </a:cubicBezTo>
                  <a:cubicBezTo>
                    <a:pt x="90" y="230"/>
                    <a:pt x="92" y="227"/>
                    <a:pt x="96" y="227"/>
                  </a:cubicBezTo>
                  <a:cubicBezTo>
                    <a:pt x="147" y="227"/>
                    <a:pt x="147" y="227"/>
                    <a:pt x="147" y="227"/>
                  </a:cubicBezTo>
                  <a:cubicBezTo>
                    <a:pt x="151" y="227"/>
                    <a:pt x="154" y="230"/>
                    <a:pt x="154" y="234"/>
                  </a:cubicBezTo>
                  <a:close/>
                  <a:moveTo>
                    <a:pt x="147" y="243"/>
                  </a:moveTo>
                  <a:cubicBezTo>
                    <a:pt x="96" y="243"/>
                    <a:pt x="96" y="243"/>
                    <a:pt x="96" y="243"/>
                  </a:cubicBezTo>
                  <a:cubicBezTo>
                    <a:pt x="92" y="243"/>
                    <a:pt x="89" y="247"/>
                    <a:pt x="90" y="252"/>
                  </a:cubicBezTo>
                  <a:cubicBezTo>
                    <a:pt x="91" y="254"/>
                    <a:pt x="93" y="256"/>
                    <a:pt x="96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100" y="256"/>
                    <a:pt x="103" y="258"/>
                    <a:pt x="105" y="261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7" y="266"/>
                    <a:pt x="112" y="269"/>
                    <a:pt x="117" y="269"/>
                  </a:cubicBezTo>
                  <a:cubicBezTo>
                    <a:pt x="126" y="269"/>
                    <a:pt x="126" y="269"/>
                    <a:pt x="126" y="269"/>
                  </a:cubicBezTo>
                  <a:cubicBezTo>
                    <a:pt x="131" y="269"/>
                    <a:pt x="136" y="266"/>
                    <a:pt x="138" y="262"/>
                  </a:cubicBezTo>
                  <a:cubicBezTo>
                    <a:pt x="138" y="261"/>
                    <a:pt x="138" y="261"/>
                    <a:pt x="138" y="261"/>
                  </a:cubicBezTo>
                  <a:cubicBezTo>
                    <a:pt x="140" y="258"/>
                    <a:pt x="143" y="256"/>
                    <a:pt x="147" y="256"/>
                  </a:cubicBezTo>
                  <a:cubicBezTo>
                    <a:pt x="147" y="256"/>
                    <a:pt x="147" y="256"/>
                    <a:pt x="147" y="256"/>
                  </a:cubicBezTo>
                  <a:cubicBezTo>
                    <a:pt x="150" y="256"/>
                    <a:pt x="152" y="254"/>
                    <a:pt x="153" y="252"/>
                  </a:cubicBezTo>
                  <a:cubicBezTo>
                    <a:pt x="155" y="247"/>
                    <a:pt x="151" y="243"/>
                    <a:pt x="147" y="243"/>
                  </a:cubicBezTo>
                  <a:close/>
                  <a:moveTo>
                    <a:pt x="122" y="38"/>
                  </a:moveTo>
                  <a:cubicBezTo>
                    <a:pt x="125" y="38"/>
                    <a:pt x="128" y="36"/>
                    <a:pt x="128" y="32"/>
                  </a:cubicBezTo>
                  <a:cubicBezTo>
                    <a:pt x="128" y="6"/>
                    <a:pt x="128" y="6"/>
                    <a:pt x="128" y="6"/>
                  </a:cubicBezTo>
                  <a:cubicBezTo>
                    <a:pt x="128" y="3"/>
                    <a:pt x="125" y="0"/>
                    <a:pt x="122" y="0"/>
                  </a:cubicBezTo>
                  <a:cubicBezTo>
                    <a:pt x="118" y="0"/>
                    <a:pt x="115" y="3"/>
                    <a:pt x="115" y="6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6"/>
                    <a:pt x="118" y="38"/>
                    <a:pt x="122" y="38"/>
                  </a:cubicBezTo>
                  <a:close/>
                  <a:moveTo>
                    <a:pt x="54" y="63"/>
                  </a:moveTo>
                  <a:cubicBezTo>
                    <a:pt x="55" y="64"/>
                    <a:pt x="57" y="65"/>
                    <a:pt x="58" y="65"/>
                  </a:cubicBezTo>
                  <a:cubicBezTo>
                    <a:pt x="60" y="65"/>
                    <a:pt x="62" y="64"/>
                    <a:pt x="63" y="63"/>
                  </a:cubicBezTo>
                  <a:cubicBezTo>
                    <a:pt x="65" y="60"/>
                    <a:pt x="65" y="56"/>
                    <a:pt x="63" y="54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2" y="33"/>
                    <a:pt x="38" y="33"/>
                    <a:pt x="36" y="36"/>
                  </a:cubicBezTo>
                  <a:cubicBezTo>
                    <a:pt x="33" y="38"/>
                    <a:pt x="33" y="42"/>
                    <a:pt x="36" y="45"/>
                  </a:cubicBezTo>
                  <a:lnTo>
                    <a:pt x="54" y="63"/>
                  </a:lnTo>
                  <a:close/>
                  <a:moveTo>
                    <a:pt x="38" y="122"/>
                  </a:moveTo>
                  <a:cubicBezTo>
                    <a:pt x="38" y="118"/>
                    <a:pt x="36" y="115"/>
                    <a:pt x="32" y="115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3" y="115"/>
                    <a:pt x="0" y="118"/>
                    <a:pt x="0" y="122"/>
                  </a:cubicBezTo>
                  <a:cubicBezTo>
                    <a:pt x="0" y="125"/>
                    <a:pt x="3" y="128"/>
                    <a:pt x="6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6" y="128"/>
                    <a:pt x="38" y="125"/>
                    <a:pt x="38" y="122"/>
                  </a:cubicBezTo>
                  <a:close/>
                  <a:moveTo>
                    <a:pt x="54" y="180"/>
                  </a:moveTo>
                  <a:cubicBezTo>
                    <a:pt x="36" y="199"/>
                    <a:pt x="36" y="199"/>
                    <a:pt x="36" y="199"/>
                  </a:cubicBezTo>
                  <a:cubicBezTo>
                    <a:pt x="33" y="201"/>
                    <a:pt x="33" y="205"/>
                    <a:pt x="36" y="208"/>
                  </a:cubicBezTo>
                  <a:cubicBezTo>
                    <a:pt x="37" y="209"/>
                    <a:pt x="39" y="209"/>
                    <a:pt x="40" y="209"/>
                  </a:cubicBezTo>
                  <a:cubicBezTo>
                    <a:pt x="42" y="209"/>
                    <a:pt x="43" y="209"/>
                    <a:pt x="45" y="208"/>
                  </a:cubicBezTo>
                  <a:cubicBezTo>
                    <a:pt x="63" y="189"/>
                    <a:pt x="63" y="189"/>
                    <a:pt x="63" y="189"/>
                  </a:cubicBezTo>
                  <a:cubicBezTo>
                    <a:pt x="65" y="187"/>
                    <a:pt x="65" y="183"/>
                    <a:pt x="63" y="180"/>
                  </a:cubicBezTo>
                  <a:cubicBezTo>
                    <a:pt x="60" y="178"/>
                    <a:pt x="56" y="178"/>
                    <a:pt x="54" y="180"/>
                  </a:cubicBezTo>
                  <a:close/>
                  <a:moveTo>
                    <a:pt x="189" y="180"/>
                  </a:moveTo>
                  <a:cubicBezTo>
                    <a:pt x="187" y="178"/>
                    <a:pt x="183" y="178"/>
                    <a:pt x="180" y="180"/>
                  </a:cubicBezTo>
                  <a:cubicBezTo>
                    <a:pt x="178" y="183"/>
                    <a:pt x="178" y="187"/>
                    <a:pt x="180" y="189"/>
                  </a:cubicBezTo>
                  <a:cubicBezTo>
                    <a:pt x="199" y="208"/>
                    <a:pt x="199" y="208"/>
                    <a:pt x="199" y="208"/>
                  </a:cubicBezTo>
                  <a:cubicBezTo>
                    <a:pt x="200" y="209"/>
                    <a:pt x="201" y="209"/>
                    <a:pt x="203" y="209"/>
                  </a:cubicBezTo>
                  <a:cubicBezTo>
                    <a:pt x="205" y="209"/>
                    <a:pt x="206" y="209"/>
                    <a:pt x="208" y="208"/>
                  </a:cubicBezTo>
                  <a:cubicBezTo>
                    <a:pt x="210" y="205"/>
                    <a:pt x="210" y="201"/>
                    <a:pt x="208" y="199"/>
                  </a:cubicBezTo>
                  <a:lnTo>
                    <a:pt x="189" y="180"/>
                  </a:lnTo>
                  <a:close/>
                  <a:moveTo>
                    <a:pt x="237" y="115"/>
                  </a:moveTo>
                  <a:cubicBezTo>
                    <a:pt x="211" y="115"/>
                    <a:pt x="211" y="115"/>
                    <a:pt x="211" y="115"/>
                  </a:cubicBezTo>
                  <a:cubicBezTo>
                    <a:pt x="208" y="115"/>
                    <a:pt x="205" y="118"/>
                    <a:pt x="205" y="122"/>
                  </a:cubicBezTo>
                  <a:cubicBezTo>
                    <a:pt x="205" y="125"/>
                    <a:pt x="208" y="128"/>
                    <a:pt x="211" y="128"/>
                  </a:cubicBezTo>
                  <a:cubicBezTo>
                    <a:pt x="237" y="128"/>
                    <a:pt x="237" y="128"/>
                    <a:pt x="237" y="128"/>
                  </a:cubicBezTo>
                  <a:cubicBezTo>
                    <a:pt x="240" y="128"/>
                    <a:pt x="243" y="125"/>
                    <a:pt x="243" y="122"/>
                  </a:cubicBezTo>
                  <a:cubicBezTo>
                    <a:pt x="243" y="118"/>
                    <a:pt x="240" y="115"/>
                    <a:pt x="237" y="115"/>
                  </a:cubicBezTo>
                  <a:close/>
                  <a:moveTo>
                    <a:pt x="185" y="65"/>
                  </a:moveTo>
                  <a:cubicBezTo>
                    <a:pt x="187" y="65"/>
                    <a:pt x="188" y="64"/>
                    <a:pt x="189" y="63"/>
                  </a:cubicBezTo>
                  <a:cubicBezTo>
                    <a:pt x="208" y="45"/>
                    <a:pt x="208" y="45"/>
                    <a:pt x="208" y="45"/>
                  </a:cubicBezTo>
                  <a:cubicBezTo>
                    <a:pt x="210" y="42"/>
                    <a:pt x="210" y="38"/>
                    <a:pt x="208" y="36"/>
                  </a:cubicBezTo>
                  <a:cubicBezTo>
                    <a:pt x="205" y="33"/>
                    <a:pt x="201" y="33"/>
                    <a:pt x="199" y="36"/>
                  </a:cubicBezTo>
                  <a:cubicBezTo>
                    <a:pt x="180" y="54"/>
                    <a:pt x="180" y="54"/>
                    <a:pt x="180" y="54"/>
                  </a:cubicBezTo>
                  <a:cubicBezTo>
                    <a:pt x="178" y="56"/>
                    <a:pt x="178" y="60"/>
                    <a:pt x="180" y="63"/>
                  </a:cubicBezTo>
                  <a:cubicBezTo>
                    <a:pt x="182" y="64"/>
                    <a:pt x="183" y="65"/>
                    <a:pt x="185" y="65"/>
                  </a:cubicBezTo>
                  <a:close/>
                  <a:moveTo>
                    <a:pt x="154" y="218"/>
                  </a:moveTo>
                  <a:cubicBezTo>
                    <a:pt x="154" y="221"/>
                    <a:pt x="151" y="224"/>
                    <a:pt x="147" y="224"/>
                  </a:cubicBezTo>
                  <a:cubicBezTo>
                    <a:pt x="96" y="224"/>
                    <a:pt x="96" y="224"/>
                    <a:pt x="96" y="224"/>
                  </a:cubicBezTo>
                  <a:cubicBezTo>
                    <a:pt x="92" y="224"/>
                    <a:pt x="90" y="221"/>
                    <a:pt x="90" y="218"/>
                  </a:cubicBezTo>
                  <a:cubicBezTo>
                    <a:pt x="90" y="214"/>
                    <a:pt x="92" y="211"/>
                    <a:pt x="96" y="211"/>
                  </a:cubicBezTo>
                  <a:cubicBezTo>
                    <a:pt x="92" y="175"/>
                    <a:pt x="54" y="167"/>
                    <a:pt x="54" y="125"/>
                  </a:cubicBezTo>
                  <a:cubicBezTo>
                    <a:pt x="54" y="88"/>
                    <a:pt x="84" y="58"/>
                    <a:pt x="122" y="58"/>
                  </a:cubicBezTo>
                  <a:cubicBezTo>
                    <a:pt x="159" y="58"/>
                    <a:pt x="189" y="88"/>
                    <a:pt x="189" y="125"/>
                  </a:cubicBezTo>
                  <a:cubicBezTo>
                    <a:pt x="189" y="167"/>
                    <a:pt x="152" y="175"/>
                    <a:pt x="148" y="211"/>
                  </a:cubicBezTo>
                  <a:cubicBezTo>
                    <a:pt x="151" y="211"/>
                    <a:pt x="154" y="214"/>
                    <a:pt x="154" y="218"/>
                  </a:cubicBezTo>
                  <a:close/>
                  <a:moveTo>
                    <a:pt x="107" y="76"/>
                  </a:moveTo>
                  <a:cubicBezTo>
                    <a:pt x="106" y="73"/>
                    <a:pt x="103" y="72"/>
                    <a:pt x="101" y="73"/>
                  </a:cubicBezTo>
                  <a:cubicBezTo>
                    <a:pt x="84" y="80"/>
                    <a:pt x="72" y="94"/>
                    <a:pt x="67" y="111"/>
                  </a:cubicBezTo>
                  <a:cubicBezTo>
                    <a:pt x="67" y="113"/>
                    <a:pt x="68" y="116"/>
                    <a:pt x="71" y="117"/>
                  </a:cubicBezTo>
                  <a:cubicBezTo>
                    <a:pt x="71" y="117"/>
                    <a:pt x="72" y="117"/>
                    <a:pt x="72" y="117"/>
                  </a:cubicBezTo>
                  <a:cubicBezTo>
                    <a:pt x="74" y="117"/>
                    <a:pt x="76" y="115"/>
                    <a:pt x="77" y="113"/>
                  </a:cubicBezTo>
                  <a:cubicBezTo>
                    <a:pt x="80" y="99"/>
                    <a:pt x="91" y="87"/>
                    <a:pt x="104" y="82"/>
                  </a:cubicBezTo>
                  <a:cubicBezTo>
                    <a:pt x="107" y="81"/>
                    <a:pt x="108" y="78"/>
                    <a:pt x="107" y="76"/>
                  </a:cubicBezTo>
                  <a:close/>
                </a:path>
              </a:pathLst>
            </a:custGeom>
            <a:solidFill>
              <a:srgbClr val="34889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8611235" y="832485"/>
            <a:ext cx="2883535" cy="2860527"/>
            <a:chOff x="8971984" y="1537956"/>
            <a:chExt cx="2320324" cy="3139756"/>
          </a:xfrm>
        </p:grpSpPr>
        <p:sp>
          <p:nvSpPr>
            <p:cNvPr id="119" name="矩形 118"/>
            <p:cNvSpPr/>
            <p:nvPr/>
          </p:nvSpPr>
          <p:spPr>
            <a:xfrm>
              <a:off x="9066514" y="1537956"/>
              <a:ext cx="1617737" cy="8092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rgbClr val="348899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B</a:t>
              </a:r>
              <a:r>
                <a:rPr lang="zh-CN" altLang="en-US" dirty="0">
                  <a:solidFill>
                    <a:srgbClr val="348899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 </a:t>
              </a:r>
              <a:endParaRPr lang="zh-CN" altLang="en-US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  <a:p>
              <a:pPr algn="ctr"/>
              <a:r>
                <a:rPr lang="zh-CN" altLang="en-US" dirty="0">
                  <a:solidFill>
                    <a:srgbClr val="348899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(Benefit 好处)</a:t>
              </a:r>
              <a:endParaRPr lang="zh-CN" altLang="en-US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8971984" y="2208990"/>
              <a:ext cx="2320324" cy="24687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>
                  <a:solidFill>
                    <a:schemeClr val="bg1">
                      <a:lumMod val="65000"/>
                    </a:schemeClr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该系统可以高效率的进行选题等双向选取工作，</a:t>
              </a:r>
              <a:r>
                <a:rPr lang="zh-CN" altLang="en-US" dirty="0">
                  <a:solidFill>
                    <a:schemeClr val="bg1">
                      <a:lumMod val="65000"/>
                    </a:schemeClr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减轻教务处老师的工作压力，方便学生选题、和教师沟通等，有利于学院开展选题工作，效率高。</a:t>
              </a:r>
              <a:endParaRPr lang="zh-CN" altLang="en-US" dirty="0">
                <a:solidFill>
                  <a:schemeClr val="bg1">
                    <a:lumMod val="65000"/>
                  </a:schemeClr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grpSp>
          <p:nvGrpSpPr>
            <p:cNvPr id="134" name="组合 2"/>
            <p:cNvGrpSpPr/>
            <p:nvPr/>
          </p:nvGrpSpPr>
          <p:grpSpPr bwMode="auto">
            <a:xfrm>
              <a:off x="10684444" y="1695024"/>
              <a:ext cx="347662" cy="342900"/>
              <a:chOff x="0" y="0"/>
              <a:chExt cx="347275" cy="343693"/>
            </a:xfrm>
            <a:solidFill>
              <a:srgbClr val="348899"/>
            </a:solidFill>
          </p:grpSpPr>
          <p:sp>
            <p:nvSpPr>
              <p:cNvPr id="135" name="Freeform 136"/>
              <p:cNvSpPr>
                <a:spLocks noChangeArrowheads="1"/>
              </p:cNvSpPr>
              <p:nvPr/>
            </p:nvSpPr>
            <p:spPr bwMode="auto">
              <a:xfrm>
                <a:off x="0" y="192611"/>
                <a:ext cx="347275" cy="151082"/>
              </a:xfrm>
              <a:custGeom>
                <a:avLst/>
                <a:gdLst>
                  <a:gd name="T0" fmla="*/ 174485 w 205"/>
                  <a:gd name="T1" fmla="*/ 32253 h 89"/>
                  <a:gd name="T2" fmla="*/ 79619 w 205"/>
                  <a:gd name="T3" fmla="*/ 0 h 89"/>
                  <a:gd name="T4" fmla="*/ 0 w 205"/>
                  <a:gd name="T5" fmla="*/ 0 h 89"/>
                  <a:gd name="T6" fmla="*/ 0 w 205"/>
                  <a:gd name="T7" fmla="*/ 113736 h 89"/>
                  <a:gd name="T8" fmla="*/ 37269 w 205"/>
                  <a:gd name="T9" fmla="*/ 151082 h 89"/>
                  <a:gd name="T10" fmla="*/ 310006 w 205"/>
                  <a:gd name="T11" fmla="*/ 151082 h 89"/>
                  <a:gd name="T12" fmla="*/ 347275 w 205"/>
                  <a:gd name="T13" fmla="*/ 113736 h 89"/>
                  <a:gd name="T14" fmla="*/ 347275 w 205"/>
                  <a:gd name="T15" fmla="*/ 0 h 89"/>
                  <a:gd name="T16" fmla="*/ 267656 w 205"/>
                  <a:gd name="T17" fmla="*/ 0 h 89"/>
                  <a:gd name="T18" fmla="*/ 174485 w 205"/>
                  <a:gd name="T19" fmla="*/ 32253 h 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05"/>
                  <a:gd name="T31" fmla="*/ 0 h 89"/>
                  <a:gd name="T32" fmla="*/ 205 w 205"/>
                  <a:gd name="T33" fmla="*/ 89 h 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05" h="89">
                    <a:moveTo>
                      <a:pt x="103" y="19"/>
                    </a:moveTo>
                    <a:cubicBezTo>
                      <a:pt x="82" y="19"/>
                      <a:pt x="62" y="12"/>
                      <a:pt x="4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79"/>
                      <a:pt x="10" y="89"/>
                      <a:pt x="22" y="89"/>
                    </a:cubicBezTo>
                    <a:cubicBezTo>
                      <a:pt x="183" y="89"/>
                      <a:pt x="183" y="89"/>
                      <a:pt x="183" y="89"/>
                    </a:cubicBezTo>
                    <a:cubicBezTo>
                      <a:pt x="195" y="89"/>
                      <a:pt x="205" y="79"/>
                      <a:pt x="205" y="67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43" y="12"/>
                      <a:pt x="124" y="19"/>
                      <a:pt x="103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endParaRPr>
              </a:p>
            </p:txBody>
          </p:sp>
          <p:sp>
            <p:nvSpPr>
              <p:cNvPr id="136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47275" cy="199772"/>
              </a:xfrm>
              <a:custGeom>
                <a:avLst/>
                <a:gdLst>
                  <a:gd name="T0" fmla="*/ 310006 w 205"/>
                  <a:gd name="T1" fmla="*/ 71105 h 118"/>
                  <a:gd name="T2" fmla="*/ 304924 w 205"/>
                  <a:gd name="T3" fmla="*/ 71105 h 118"/>
                  <a:gd name="T4" fmla="*/ 260880 w 205"/>
                  <a:gd name="T5" fmla="*/ 71105 h 118"/>
                  <a:gd name="T6" fmla="*/ 260880 w 205"/>
                  <a:gd name="T7" fmla="*/ 37246 h 118"/>
                  <a:gd name="T8" fmla="*/ 223611 w 205"/>
                  <a:gd name="T9" fmla="*/ 0 h 118"/>
                  <a:gd name="T10" fmla="*/ 123664 w 205"/>
                  <a:gd name="T11" fmla="*/ 0 h 118"/>
                  <a:gd name="T12" fmla="*/ 86395 w 205"/>
                  <a:gd name="T13" fmla="*/ 37246 h 118"/>
                  <a:gd name="T14" fmla="*/ 86395 w 205"/>
                  <a:gd name="T15" fmla="*/ 71105 h 118"/>
                  <a:gd name="T16" fmla="*/ 42351 w 205"/>
                  <a:gd name="T17" fmla="*/ 71105 h 118"/>
                  <a:gd name="T18" fmla="*/ 37269 w 205"/>
                  <a:gd name="T19" fmla="*/ 71105 h 118"/>
                  <a:gd name="T20" fmla="*/ 0 w 205"/>
                  <a:gd name="T21" fmla="*/ 108351 h 118"/>
                  <a:gd name="T22" fmla="*/ 0 w 205"/>
                  <a:gd name="T23" fmla="*/ 170991 h 118"/>
                  <a:gd name="T24" fmla="*/ 91477 w 205"/>
                  <a:gd name="T25" fmla="*/ 170991 h 118"/>
                  <a:gd name="T26" fmla="*/ 174485 w 205"/>
                  <a:gd name="T27" fmla="*/ 199772 h 118"/>
                  <a:gd name="T28" fmla="*/ 255798 w 205"/>
                  <a:gd name="T29" fmla="*/ 170991 h 118"/>
                  <a:gd name="T30" fmla="*/ 347275 w 205"/>
                  <a:gd name="T31" fmla="*/ 170991 h 118"/>
                  <a:gd name="T32" fmla="*/ 347275 w 205"/>
                  <a:gd name="T33" fmla="*/ 108351 h 118"/>
                  <a:gd name="T34" fmla="*/ 310006 w 205"/>
                  <a:gd name="T35" fmla="*/ 71105 h 118"/>
                  <a:gd name="T36" fmla="*/ 113500 w 205"/>
                  <a:gd name="T37" fmla="*/ 44018 h 118"/>
                  <a:gd name="T38" fmla="*/ 113500 w 205"/>
                  <a:gd name="T39" fmla="*/ 37246 h 118"/>
                  <a:gd name="T40" fmla="*/ 123664 w 205"/>
                  <a:gd name="T41" fmla="*/ 28781 h 118"/>
                  <a:gd name="T42" fmla="*/ 223611 w 205"/>
                  <a:gd name="T43" fmla="*/ 28781 h 118"/>
                  <a:gd name="T44" fmla="*/ 233775 w 205"/>
                  <a:gd name="T45" fmla="*/ 37246 h 118"/>
                  <a:gd name="T46" fmla="*/ 233775 w 205"/>
                  <a:gd name="T47" fmla="*/ 44018 h 118"/>
                  <a:gd name="T48" fmla="*/ 233775 w 205"/>
                  <a:gd name="T49" fmla="*/ 71105 h 118"/>
                  <a:gd name="T50" fmla="*/ 113500 w 205"/>
                  <a:gd name="T51" fmla="*/ 71105 h 118"/>
                  <a:gd name="T52" fmla="*/ 113500 w 205"/>
                  <a:gd name="T53" fmla="*/ 44018 h 118"/>
                  <a:gd name="T54" fmla="*/ 171096 w 205"/>
                  <a:gd name="T55" fmla="*/ 170991 h 118"/>
                  <a:gd name="T56" fmla="*/ 143992 w 205"/>
                  <a:gd name="T57" fmla="*/ 145597 h 118"/>
                  <a:gd name="T58" fmla="*/ 171096 w 205"/>
                  <a:gd name="T59" fmla="*/ 118509 h 118"/>
                  <a:gd name="T60" fmla="*/ 198201 w 205"/>
                  <a:gd name="T61" fmla="*/ 145597 h 118"/>
                  <a:gd name="T62" fmla="*/ 171096 w 205"/>
                  <a:gd name="T63" fmla="*/ 170991 h 118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205"/>
                  <a:gd name="T97" fmla="*/ 0 h 118"/>
                  <a:gd name="T98" fmla="*/ 205 w 205"/>
                  <a:gd name="T99" fmla="*/ 118 h 118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205" h="118">
                    <a:moveTo>
                      <a:pt x="183" y="42"/>
                    </a:moveTo>
                    <a:cubicBezTo>
                      <a:pt x="180" y="42"/>
                      <a:pt x="180" y="42"/>
                      <a:pt x="180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22"/>
                      <a:pt x="154" y="22"/>
                      <a:pt x="154" y="22"/>
                    </a:cubicBezTo>
                    <a:cubicBezTo>
                      <a:pt x="154" y="10"/>
                      <a:pt x="144" y="0"/>
                      <a:pt x="132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61" y="0"/>
                      <a:pt x="51" y="10"/>
                      <a:pt x="51" y="2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0" y="42"/>
                      <a:pt x="0" y="52"/>
                      <a:pt x="0" y="64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67" y="112"/>
                      <a:pt x="84" y="118"/>
                      <a:pt x="103" y="118"/>
                    </a:cubicBezTo>
                    <a:cubicBezTo>
                      <a:pt x="121" y="118"/>
                      <a:pt x="138" y="112"/>
                      <a:pt x="151" y="101"/>
                    </a:cubicBezTo>
                    <a:cubicBezTo>
                      <a:pt x="205" y="101"/>
                      <a:pt x="205" y="101"/>
                      <a:pt x="205" y="101"/>
                    </a:cubicBezTo>
                    <a:cubicBezTo>
                      <a:pt x="205" y="64"/>
                      <a:pt x="205" y="64"/>
                      <a:pt x="205" y="64"/>
                    </a:cubicBezTo>
                    <a:cubicBezTo>
                      <a:pt x="205" y="52"/>
                      <a:pt x="195" y="42"/>
                      <a:pt x="183" y="42"/>
                    </a:cubicBezTo>
                    <a:close/>
                    <a:moveTo>
                      <a:pt x="67" y="26"/>
                    </a:moveTo>
                    <a:cubicBezTo>
                      <a:pt x="67" y="22"/>
                      <a:pt x="67" y="22"/>
                      <a:pt x="67" y="22"/>
                    </a:cubicBezTo>
                    <a:cubicBezTo>
                      <a:pt x="67" y="19"/>
                      <a:pt x="70" y="17"/>
                      <a:pt x="73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5" y="17"/>
                      <a:pt x="138" y="19"/>
                      <a:pt x="138" y="22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67" y="42"/>
                      <a:pt x="67" y="42"/>
                      <a:pt x="67" y="42"/>
                    </a:cubicBezTo>
                    <a:lnTo>
                      <a:pt x="67" y="26"/>
                    </a:lnTo>
                    <a:close/>
                    <a:moveTo>
                      <a:pt x="101" y="101"/>
                    </a:moveTo>
                    <a:cubicBezTo>
                      <a:pt x="92" y="101"/>
                      <a:pt x="85" y="94"/>
                      <a:pt x="85" y="86"/>
                    </a:cubicBezTo>
                    <a:cubicBezTo>
                      <a:pt x="85" y="77"/>
                      <a:pt x="92" y="70"/>
                      <a:pt x="101" y="70"/>
                    </a:cubicBezTo>
                    <a:cubicBezTo>
                      <a:pt x="110" y="70"/>
                      <a:pt x="117" y="77"/>
                      <a:pt x="117" y="86"/>
                    </a:cubicBezTo>
                    <a:cubicBezTo>
                      <a:pt x="117" y="94"/>
                      <a:pt x="110" y="101"/>
                      <a:pt x="101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endParaRPr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>
            <a:off x="8228399" y="3829016"/>
            <a:ext cx="2869747" cy="2626995"/>
            <a:chOff x="8162359" y="4125561"/>
            <a:chExt cx="2869747" cy="2626995"/>
          </a:xfrm>
        </p:grpSpPr>
        <p:sp>
          <p:nvSpPr>
            <p:cNvPr id="126" name="矩形 125"/>
            <p:cNvSpPr/>
            <p:nvPr/>
          </p:nvSpPr>
          <p:spPr>
            <a:xfrm>
              <a:off x="8357939" y="4125561"/>
              <a:ext cx="2192655" cy="7372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rgbClr val="348899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C </a:t>
              </a:r>
              <a:endPara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  <a:p>
              <a:pPr algn="ctr"/>
              <a:r>
                <a:rPr lang="zh-CN" altLang="en-US" dirty="0">
                  <a:solidFill>
                    <a:srgbClr val="348899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(Competitors 竞争)</a:t>
              </a:r>
              <a:endParaRPr lang="zh-CN" altLang="en-US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127" name="矩形 126"/>
            <p:cNvSpPr/>
            <p:nvPr/>
          </p:nvSpPr>
          <p:spPr>
            <a:xfrm>
              <a:off x="8162359" y="4862796"/>
              <a:ext cx="2869565" cy="18897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>
                  <a:solidFill>
                    <a:schemeClr val="bg1">
                      <a:lumMod val="65000"/>
                    </a:schemeClr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现有小程序或者APP在毕业设计选题方面还没有确切的规划，并且现有资源系统在各个学校机构中选题查询等并不是很普及</a:t>
              </a:r>
              <a:endParaRPr lang="zh-CN" altLang="en-US" dirty="0">
                <a:solidFill>
                  <a:schemeClr val="bg1">
                    <a:lumMod val="65000"/>
                  </a:schemeClr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grpSp>
          <p:nvGrpSpPr>
            <p:cNvPr id="137" name="组合 36"/>
            <p:cNvGrpSpPr/>
            <p:nvPr/>
          </p:nvGrpSpPr>
          <p:grpSpPr bwMode="auto">
            <a:xfrm>
              <a:off x="10670137" y="4310346"/>
              <a:ext cx="361969" cy="367434"/>
              <a:chOff x="0" y="0"/>
              <a:chExt cx="563562" cy="720725"/>
            </a:xfrm>
            <a:solidFill>
              <a:srgbClr val="348899"/>
            </a:solidFill>
          </p:grpSpPr>
          <p:sp>
            <p:nvSpPr>
              <p:cNvPr id="138" name="Freeform 32"/>
              <p:cNvSpPr>
                <a:spLocks noChangeArrowheads="1"/>
              </p:cNvSpPr>
              <p:nvPr/>
            </p:nvSpPr>
            <p:spPr bwMode="auto">
              <a:xfrm>
                <a:off x="209550" y="0"/>
                <a:ext cx="142875" cy="720725"/>
              </a:xfrm>
              <a:custGeom>
                <a:avLst/>
                <a:gdLst>
                  <a:gd name="T0" fmla="*/ 142875 w 64"/>
                  <a:gd name="T1" fmla="*/ 648877 h 321"/>
                  <a:gd name="T2" fmla="*/ 71438 w 64"/>
                  <a:gd name="T3" fmla="*/ 720725 h 321"/>
                  <a:gd name="T4" fmla="*/ 0 w 64"/>
                  <a:gd name="T5" fmla="*/ 648877 h 321"/>
                  <a:gd name="T6" fmla="*/ 0 w 64"/>
                  <a:gd name="T7" fmla="*/ 71848 h 321"/>
                  <a:gd name="T8" fmla="*/ 71438 w 64"/>
                  <a:gd name="T9" fmla="*/ 0 h 321"/>
                  <a:gd name="T10" fmla="*/ 142875 w 64"/>
                  <a:gd name="T11" fmla="*/ 71848 h 321"/>
                  <a:gd name="T12" fmla="*/ 142875 w 64"/>
                  <a:gd name="T13" fmla="*/ 648877 h 3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321"/>
                  <a:gd name="T23" fmla="*/ 64 w 64"/>
                  <a:gd name="T24" fmla="*/ 321 h 3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321">
                    <a:moveTo>
                      <a:pt x="64" y="289"/>
                    </a:moveTo>
                    <a:cubicBezTo>
                      <a:pt x="64" y="307"/>
                      <a:pt x="49" y="321"/>
                      <a:pt x="32" y="321"/>
                    </a:cubicBezTo>
                    <a:cubicBezTo>
                      <a:pt x="14" y="321"/>
                      <a:pt x="0" y="307"/>
                      <a:pt x="0" y="289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4" y="14"/>
                      <a:pt x="64" y="32"/>
                    </a:cubicBezTo>
                    <a:lnTo>
                      <a:pt x="64" y="28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endParaRPr>
              </a:p>
            </p:txBody>
          </p:sp>
          <p:sp>
            <p:nvSpPr>
              <p:cNvPr id="139" name="Freeform 33"/>
              <p:cNvSpPr>
                <a:spLocks noChangeArrowheads="1"/>
              </p:cNvSpPr>
              <p:nvPr/>
            </p:nvSpPr>
            <p:spPr bwMode="auto">
              <a:xfrm>
                <a:off x="0" y="439737"/>
                <a:ext cx="141288" cy="280988"/>
              </a:xfrm>
              <a:custGeom>
                <a:avLst/>
                <a:gdLst>
                  <a:gd name="T0" fmla="*/ 141288 w 63"/>
                  <a:gd name="T1" fmla="*/ 209055 h 125"/>
                  <a:gd name="T2" fmla="*/ 71765 w 63"/>
                  <a:gd name="T3" fmla="*/ 280988 h 125"/>
                  <a:gd name="T4" fmla="*/ 0 w 63"/>
                  <a:gd name="T5" fmla="*/ 209055 h 125"/>
                  <a:gd name="T6" fmla="*/ 0 w 63"/>
                  <a:gd name="T7" fmla="*/ 71933 h 125"/>
                  <a:gd name="T8" fmla="*/ 71765 w 63"/>
                  <a:gd name="T9" fmla="*/ 0 h 125"/>
                  <a:gd name="T10" fmla="*/ 141288 w 63"/>
                  <a:gd name="T11" fmla="*/ 71933 h 125"/>
                  <a:gd name="T12" fmla="*/ 141288 w 63"/>
                  <a:gd name="T13" fmla="*/ 209055 h 12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3"/>
                  <a:gd name="T22" fmla="*/ 0 h 125"/>
                  <a:gd name="T23" fmla="*/ 63 w 63"/>
                  <a:gd name="T24" fmla="*/ 125 h 12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3" h="125">
                    <a:moveTo>
                      <a:pt x="63" y="93"/>
                    </a:moveTo>
                    <a:cubicBezTo>
                      <a:pt x="63" y="111"/>
                      <a:pt x="49" y="125"/>
                      <a:pt x="32" y="125"/>
                    </a:cubicBezTo>
                    <a:cubicBezTo>
                      <a:pt x="14" y="125"/>
                      <a:pt x="0" y="111"/>
                      <a:pt x="0" y="93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3" y="14"/>
                      <a:pt x="63" y="32"/>
                    </a:cubicBezTo>
                    <a:lnTo>
                      <a:pt x="63" y="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endParaRPr>
              </a:p>
            </p:txBody>
          </p:sp>
          <p:sp>
            <p:nvSpPr>
              <p:cNvPr id="140" name="Freeform 34"/>
              <p:cNvSpPr>
                <a:spLocks noChangeArrowheads="1"/>
              </p:cNvSpPr>
              <p:nvPr/>
            </p:nvSpPr>
            <p:spPr bwMode="auto">
              <a:xfrm>
                <a:off x="420687" y="231775"/>
                <a:ext cx="142875" cy="488950"/>
              </a:xfrm>
              <a:custGeom>
                <a:avLst/>
                <a:gdLst>
                  <a:gd name="T0" fmla="*/ 142875 w 64"/>
                  <a:gd name="T1" fmla="*/ 417178 h 218"/>
                  <a:gd name="T2" fmla="*/ 71438 w 64"/>
                  <a:gd name="T3" fmla="*/ 488950 h 218"/>
                  <a:gd name="T4" fmla="*/ 0 w 64"/>
                  <a:gd name="T5" fmla="*/ 417178 h 218"/>
                  <a:gd name="T6" fmla="*/ 0 w 64"/>
                  <a:gd name="T7" fmla="*/ 71772 h 218"/>
                  <a:gd name="T8" fmla="*/ 71438 w 64"/>
                  <a:gd name="T9" fmla="*/ 0 h 218"/>
                  <a:gd name="T10" fmla="*/ 142875 w 64"/>
                  <a:gd name="T11" fmla="*/ 71772 h 218"/>
                  <a:gd name="T12" fmla="*/ 142875 w 64"/>
                  <a:gd name="T13" fmla="*/ 417178 h 21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218"/>
                  <a:gd name="T23" fmla="*/ 64 w 64"/>
                  <a:gd name="T24" fmla="*/ 218 h 218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218">
                    <a:moveTo>
                      <a:pt x="64" y="186"/>
                    </a:moveTo>
                    <a:cubicBezTo>
                      <a:pt x="64" y="204"/>
                      <a:pt x="49" y="218"/>
                      <a:pt x="32" y="218"/>
                    </a:cubicBezTo>
                    <a:cubicBezTo>
                      <a:pt x="14" y="218"/>
                      <a:pt x="0" y="204"/>
                      <a:pt x="0" y="18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4" y="14"/>
                      <a:pt x="64" y="32"/>
                    </a:cubicBezTo>
                    <a:lnTo>
                      <a:pt x="64" y="18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endParaRPr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3395945" y="4567474"/>
            <a:ext cx="4083050" cy="1943100"/>
            <a:chOff x="-61630" y="4070269"/>
            <a:chExt cx="4083050" cy="1943100"/>
          </a:xfrm>
        </p:grpSpPr>
        <p:sp>
          <p:nvSpPr>
            <p:cNvPr id="30" name="矩形 29"/>
            <p:cNvSpPr/>
            <p:nvPr/>
          </p:nvSpPr>
          <p:spPr>
            <a:xfrm>
              <a:off x="706085" y="4070269"/>
              <a:ext cx="1920875" cy="737235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ctr"/>
              <a:r>
                <a:rPr lang="zh-CN" altLang="en-US" sz="2400" dirty="0">
                  <a:solidFill>
                    <a:srgbClr val="348899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D </a:t>
              </a:r>
              <a:endPara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  <a:p>
              <a:pPr algn="ctr"/>
              <a:r>
                <a:rPr lang="zh-CN" altLang="en-US" dirty="0">
                  <a:solidFill>
                    <a:srgbClr val="348899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(Delivery推广）</a:t>
              </a:r>
              <a:endParaRPr lang="zh-CN" altLang="en-US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-61630" y="4843064"/>
              <a:ext cx="4083050" cy="1170305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>
                <a:lnSpc>
                  <a:spcPct val="130000"/>
                </a:lnSpc>
              </a:pPr>
              <a:r>
                <a:rPr lang="zh-CN" altLang="en-US" dirty="0">
                  <a:solidFill>
                    <a:schemeClr val="bg1">
                      <a:lumMod val="65000"/>
                    </a:schemeClr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  <a:sym typeface="思源宋体 CN" panose="02020400000000000000" pitchFamily="18" charset="-122"/>
                </a:rPr>
                <a:t>此系统可用于各大高校的毕业季时毕业生选题，让用户知道我们软件项目的便捷性、高效性，并进一步传播</a:t>
              </a:r>
              <a:endParaRPr lang="zh-CN" altLang="en-US" dirty="0">
                <a:solidFill>
                  <a:schemeClr val="bg1">
                    <a:lumMod val="65000"/>
                  </a:schemeClr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  <p:sp>
          <p:nvSpPr>
            <p:cNvPr id="32" name="Freeform 9"/>
            <p:cNvSpPr>
              <a:spLocks noEditPoints="1"/>
            </p:cNvSpPr>
            <p:nvPr/>
          </p:nvSpPr>
          <p:spPr bwMode="auto">
            <a:xfrm rot="19469485">
              <a:off x="2561273" y="4277279"/>
              <a:ext cx="422225" cy="450026"/>
            </a:xfrm>
            <a:custGeom>
              <a:avLst/>
              <a:gdLst>
                <a:gd name="T0" fmla="*/ 147 w 243"/>
                <a:gd name="T1" fmla="*/ 240 h 269"/>
                <a:gd name="T2" fmla="*/ 90 w 243"/>
                <a:gd name="T3" fmla="*/ 234 h 269"/>
                <a:gd name="T4" fmla="*/ 147 w 243"/>
                <a:gd name="T5" fmla="*/ 227 h 269"/>
                <a:gd name="T6" fmla="*/ 147 w 243"/>
                <a:gd name="T7" fmla="*/ 243 h 269"/>
                <a:gd name="T8" fmla="*/ 90 w 243"/>
                <a:gd name="T9" fmla="*/ 252 h 269"/>
                <a:gd name="T10" fmla="*/ 96 w 243"/>
                <a:gd name="T11" fmla="*/ 256 h 269"/>
                <a:gd name="T12" fmla="*/ 105 w 243"/>
                <a:gd name="T13" fmla="*/ 262 h 269"/>
                <a:gd name="T14" fmla="*/ 126 w 243"/>
                <a:gd name="T15" fmla="*/ 269 h 269"/>
                <a:gd name="T16" fmla="*/ 138 w 243"/>
                <a:gd name="T17" fmla="*/ 261 h 269"/>
                <a:gd name="T18" fmla="*/ 147 w 243"/>
                <a:gd name="T19" fmla="*/ 256 h 269"/>
                <a:gd name="T20" fmla="*/ 147 w 243"/>
                <a:gd name="T21" fmla="*/ 243 h 269"/>
                <a:gd name="T22" fmla="*/ 128 w 243"/>
                <a:gd name="T23" fmla="*/ 32 h 269"/>
                <a:gd name="T24" fmla="*/ 122 w 243"/>
                <a:gd name="T25" fmla="*/ 0 h 269"/>
                <a:gd name="T26" fmla="*/ 115 w 243"/>
                <a:gd name="T27" fmla="*/ 32 h 269"/>
                <a:gd name="T28" fmla="*/ 54 w 243"/>
                <a:gd name="T29" fmla="*/ 63 h 269"/>
                <a:gd name="T30" fmla="*/ 63 w 243"/>
                <a:gd name="T31" fmla="*/ 63 h 269"/>
                <a:gd name="T32" fmla="*/ 45 w 243"/>
                <a:gd name="T33" fmla="*/ 36 h 269"/>
                <a:gd name="T34" fmla="*/ 36 w 243"/>
                <a:gd name="T35" fmla="*/ 45 h 269"/>
                <a:gd name="T36" fmla="*/ 38 w 243"/>
                <a:gd name="T37" fmla="*/ 122 h 269"/>
                <a:gd name="T38" fmla="*/ 6 w 243"/>
                <a:gd name="T39" fmla="*/ 115 h 269"/>
                <a:gd name="T40" fmla="*/ 6 w 243"/>
                <a:gd name="T41" fmla="*/ 128 h 269"/>
                <a:gd name="T42" fmla="*/ 38 w 243"/>
                <a:gd name="T43" fmla="*/ 122 h 269"/>
                <a:gd name="T44" fmla="*/ 36 w 243"/>
                <a:gd name="T45" fmla="*/ 199 h 269"/>
                <a:gd name="T46" fmla="*/ 40 w 243"/>
                <a:gd name="T47" fmla="*/ 209 h 269"/>
                <a:gd name="T48" fmla="*/ 63 w 243"/>
                <a:gd name="T49" fmla="*/ 189 h 269"/>
                <a:gd name="T50" fmla="*/ 54 w 243"/>
                <a:gd name="T51" fmla="*/ 180 h 269"/>
                <a:gd name="T52" fmla="*/ 180 w 243"/>
                <a:gd name="T53" fmla="*/ 180 h 269"/>
                <a:gd name="T54" fmla="*/ 199 w 243"/>
                <a:gd name="T55" fmla="*/ 208 h 269"/>
                <a:gd name="T56" fmla="*/ 208 w 243"/>
                <a:gd name="T57" fmla="*/ 208 h 269"/>
                <a:gd name="T58" fmla="*/ 189 w 243"/>
                <a:gd name="T59" fmla="*/ 180 h 269"/>
                <a:gd name="T60" fmla="*/ 211 w 243"/>
                <a:gd name="T61" fmla="*/ 115 h 269"/>
                <a:gd name="T62" fmla="*/ 211 w 243"/>
                <a:gd name="T63" fmla="*/ 128 h 269"/>
                <a:gd name="T64" fmla="*/ 243 w 243"/>
                <a:gd name="T65" fmla="*/ 122 h 269"/>
                <a:gd name="T66" fmla="*/ 185 w 243"/>
                <a:gd name="T67" fmla="*/ 65 h 269"/>
                <a:gd name="T68" fmla="*/ 208 w 243"/>
                <a:gd name="T69" fmla="*/ 45 h 269"/>
                <a:gd name="T70" fmla="*/ 199 w 243"/>
                <a:gd name="T71" fmla="*/ 36 h 269"/>
                <a:gd name="T72" fmla="*/ 180 w 243"/>
                <a:gd name="T73" fmla="*/ 63 h 269"/>
                <a:gd name="T74" fmla="*/ 154 w 243"/>
                <a:gd name="T75" fmla="*/ 218 h 269"/>
                <a:gd name="T76" fmla="*/ 96 w 243"/>
                <a:gd name="T77" fmla="*/ 224 h 269"/>
                <a:gd name="T78" fmla="*/ 96 w 243"/>
                <a:gd name="T79" fmla="*/ 211 h 269"/>
                <a:gd name="T80" fmla="*/ 122 w 243"/>
                <a:gd name="T81" fmla="*/ 58 h 269"/>
                <a:gd name="T82" fmla="*/ 148 w 243"/>
                <a:gd name="T83" fmla="*/ 211 h 269"/>
                <a:gd name="T84" fmla="*/ 107 w 243"/>
                <a:gd name="T85" fmla="*/ 76 h 269"/>
                <a:gd name="T86" fmla="*/ 67 w 243"/>
                <a:gd name="T87" fmla="*/ 111 h 269"/>
                <a:gd name="T88" fmla="*/ 72 w 243"/>
                <a:gd name="T89" fmla="*/ 117 h 269"/>
                <a:gd name="T90" fmla="*/ 104 w 243"/>
                <a:gd name="T91" fmla="*/ 82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3" h="269">
                  <a:moveTo>
                    <a:pt x="154" y="234"/>
                  </a:moveTo>
                  <a:cubicBezTo>
                    <a:pt x="154" y="237"/>
                    <a:pt x="151" y="240"/>
                    <a:pt x="147" y="240"/>
                  </a:cubicBezTo>
                  <a:cubicBezTo>
                    <a:pt x="96" y="240"/>
                    <a:pt x="96" y="240"/>
                    <a:pt x="96" y="240"/>
                  </a:cubicBezTo>
                  <a:cubicBezTo>
                    <a:pt x="92" y="240"/>
                    <a:pt x="90" y="237"/>
                    <a:pt x="90" y="234"/>
                  </a:cubicBezTo>
                  <a:cubicBezTo>
                    <a:pt x="90" y="230"/>
                    <a:pt x="92" y="227"/>
                    <a:pt x="96" y="227"/>
                  </a:cubicBezTo>
                  <a:cubicBezTo>
                    <a:pt x="147" y="227"/>
                    <a:pt x="147" y="227"/>
                    <a:pt x="147" y="227"/>
                  </a:cubicBezTo>
                  <a:cubicBezTo>
                    <a:pt x="151" y="227"/>
                    <a:pt x="154" y="230"/>
                    <a:pt x="154" y="234"/>
                  </a:cubicBezTo>
                  <a:close/>
                  <a:moveTo>
                    <a:pt x="147" y="243"/>
                  </a:moveTo>
                  <a:cubicBezTo>
                    <a:pt x="96" y="243"/>
                    <a:pt x="96" y="243"/>
                    <a:pt x="96" y="243"/>
                  </a:cubicBezTo>
                  <a:cubicBezTo>
                    <a:pt x="92" y="243"/>
                    <a:pt x="89" y="247"/>
                    <a:pt x="90" y="252"/>
                  </a:cubicBezTo>
                  <a:cubicBezTo>
                    <a:pt x="91" y="254"/>
                    <a:pt x="93" y="256"/>
                    <a:pt x="96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100" y="256"/>
                    <a:pt x="103" y="258"/>
                    <a:pt x="105" y="261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7" y="266"/>
                    <a:pt x="112" y="269"/>
                    <a:pt x="117" y="269"/>
                  </a:cubicBezTo>
                  <a:cubicBezTo>
                    <a:pt x="126" y="269"/>
                    <a:pt x="126" y="269"/>
                    <a:pt x="126" y="269"/>
                  </a:cubicBezTo>
                  <a:cubicBezTo>
                    <a:pt x="131" y="269"/>
                    <a:pt x="136" y="266"/>
                    <a:pt x="138" y="262"/>
                  </a:cubicBezTo>
                  <a:cubicBezTo>
                    <a:pt x="138" y="261"/>
                    <a:pt x="138" y="261"/>
                    <a:pt x="138" y="261"/>
                  </a:cubicBezTo>
                  <a:cubicBezTo>
                    <a:pt x="140" y="258"/>
                    <a:pt x="143" y="256"/>
                    <a:pt x="147" y="256"/>
                  </a:cubicBezTo>
                  <a:cubicBezTo>
                    <a:pt x="147" y="256"/>
                    <a:pt x="147" y="256"/>
                    <a:pt x="147" y="256"/>
                  </a:cubicBezTo>
                  <a:cubicBezTo>
                    <a:pt x="150" y="256"/>
                    <a:pt x="152" y="254"/>
                    <a:pt x="153" y="252"/>
                  </a:cubicBezTo>
                  <a:cubicBezTo>
                    <a:pt x="155" y="247"/>
                    <a:pt x="151" y="243"/>
                    <a:pt x="147" y="243"/>
                  </a:cubicBezTo>
                  <a:close/>
                  <a:moveTo>
                    <a:pt x="122" y="38"/>
                  </a:moveTo>
                  <a:cubicBezTo>
                    <a:pt x="125" y="38"/>
                    <a:pt x="128" y="36"/>
                    <a:pt x="128" y="32"/>
                  </a:cubicBezTo>
                  <a:cubicBezTo>
                    <a:pt x="128" y="6"/>
                    <a:pt x="128" y="6"/>
                    <a:pt x="128" y="6"/>
                  </a:cubicBezTo>
                  <a:cubicBezTo>
                    <a:pt x="128" y="3"/>
                    <a:pt x="125" y="0"/>
                    <a:pt x="122" y="0"/>
                  </a:cubicBezTo>
                  <a:cubicBezTo>
                    <a:pt x="118" y="0"/>
                    <a:pt x="115" y="3"/>
                    <a:pt x="115" y="6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6"/>
                    <a:pt x="118" y="38"/>
                    <a:pt x="122" y="38"/>
                  </a:cubicBezTo>
                  <a:close/>
                  <a:moveTo>
                    <a:pt x="54" y="63"/>
                  </a:moveTo>
                  <a:cubicBezTo>
                    <a:pt x="55" y="64"/>
                    <a:pt x="57" y="65"/>
                    <a:pt x="58" y="65"/>
                  </a:cubicBezTo>
                  <a:cubicBezTo>
                    <a:pt x="60" y="65"/>
                    <a:pt x="62" y="64"/>
                    <a:pt x="63" y="63"/>
                  </a:cubicBezTo>
                  <a:cubicBezTo>
                    <a:pt x="65" y="60"/>
                    <a:pt x="65" y="56"/>
                    <a:pt x="63" y="54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2" y="33"/>
                    <a:pt x="38" y="33"/>
                    <a:pt x="36" y="36"/>
                  </a:cubicBezTo>
                  <a:cubicBezTo>
                    <a:pt x="33" y="38"/>
                    <a:pt x="33" y="42"/>
                    <a:pt x="36" y="45"/>
                  </a:cubicBezTo>
                  <a:lnTo>
                    <a:pt x="54" y="63"/>
                  </a:lnTo>
                  <a:close/>
                  <a:moveTo>
                    <a:pt x="38" y="122"/>
                  </a:moveTo>
                  <a:cubicBezTo>
                    <a:pt x="38" y="118"/>
                    <a:pt x="36" y="115"/>
                    <a:pt x="32" y="115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3" y="115"/>
                    <a:pt x="0" y="118"/>
                    <a:pt x="0" y="122"/>
                  </a:cubicBezTo>
                  <a:cubicBezTo>
                    <a:pt x="0" y="125"/>
                    <a:pt x="3" y="128"/>
                    <a:pt x="6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6" y="128"/>
                    <a:pt x="38" y="125"/>
                    <a:pt x="38" y="122"/>
                  </a:cubicBezTo>
                  <a:close/>
                  <a:moveTo>
                    <a:pt x="54" y="180"/>
                  </a:moveTo>
                  <a:cubicBezTo>
                    <a:pt x="36" y="199"/>
                    <a:pt x="36" y="199"/>
                    <a:pt x="36" y="199"/>
                  </a:cubicBezTo>
                  <a:cubicBezTo>
                    <a:pt x="33" y="201"/>
                    <a:pt x="33" y="205"/>
                    <a:pt x="36" y="208"/>
                  </a:cubicBezTo>
                  <a:cubicBezTo>
                    <a:pt x="37" y="209"/>
                    <a:pt x="39" y="209"/>
                    <a:pt x="40" y="209"/>
                  </a:cubicBezTo>
                  <a:cubicBezTo>
                    <a:pt x="42" y="209"/>
                    <a:pt x="43" y="209"/>
                    <a:pt x="45" y="208"/>
                  </a:cubicBezTo>
                  <a:cubicBezTo>
                    <a:pt x="63" y="189"/>
                    <a:pt x="63" y="189"/>
                    <a:pt x="63" y="189"/>
                  </a:cubicBezTo>
                  <a:cubicBezTo>
                    <a:pt x="65" y="187"/>
                    <a:pt x="65" y="183"/>
                    <a:pt x="63" y="180"/>
                  </a:cubicBezTo>
                  <a:cubicBezTo>
                    <a:pt x="60" y="178"/>
                    <a:pt x="56" y="178"/>
                    <a:pt x="54" y="180"/>
                  </a:cubicBezTo>
                  <a:close/>
                  <a:moveTo>
                    <a:pt x="189" y="180"/>
                  </a:moveTo>
                  <a:cubicBezTo>
                    <a:pt x="187" y="178"/>
                    <a:pt x="183" y="178"/>
                    <a:pt x="180" y="180"/>
                  </a:cubicBezTo>
                  <a:cubicBezTo>
                    <a:pt x="178" y="183"/>
                    <a:pt x="178" y="187"/>
                    <a:pt x="180" y="189"/>
                  </a:cubicBezTo>
                  <a:cubicBezTo>
                    <a:pt x="199" y="208"/>
                    <a:pt x="199" y="208"/>
                    <a:pt x="199" y="208"/>
                  </a:cubicBezTo>
                  <a:cubicBezTo>
                    <a:pt x="200" y="209"/>
                    <a:pt x="201" y="209"/>
                    <a:pt x="203" y="209"/>
                  </a:cubicBezTo>
                  <a:cubicBezTo>
                    <a:pt x="205" y="209"/>
                    <a:pt x="206" y="209"/>
                    <a:pt x="208" y="208"/>
                  </a:cubicBezTo>
                  <a:cubicBezTo>
                    <a:pt x="210" y="205"/>
                    <a:pt x="210" y="201"/>
                    <a:pt x="208" y="199"/>
                  </a:cubicBezTo>
                  <a:lnTo>
                    <a:pt x="189" y="180"/>
                  </a:lnTo>
                  <a:close/>
                  <a:moveTo>
                    <a:pt x="237" y="115"/>
                  </a:moveTo>
                  <a:cubicBezTo>
                    <a:pt x="211" y="115"/>
                    <a:pt x="211" y="115"/>
                    <a:pt x="211" y="115"/>
                  </a:cubicBezTo>
                  <a:cubicBezTo>
                    <a:pt x="208" y="115"/>
                    <a:pt x="205" y="118"/>
                    <a:pt x="205" y="122"/>
                  </a:cubicBezTo>
                  <a:cubicBezTo>
                    <a:pt x="205" y="125"/>
                    <a:pt x="208" y="128"/>
                    <a:pt x="211" y="128"/>
                  </a:cubicBezTo>
                  <a:cubicBezTo>
                    <a:pt x="237" y="128"/>
                    <a:pt x="237" y="128"/>
                    <a:pt x="237" y="128"/>
                  </a:cubicBezTo>
                  <a:cubicBezTo>
                    <a:pt x="240" y="128"/>
                    <a:pt x="243" y="125"/>
                    <a:pt x="243" y="122"/>
                  </a:cubicBezTo>
                  <a:cubicBezTo>
                    <a:pt x="243" y="118"/>
                    <a:pt x="240" y="115"/>
                    <a:pt x="237" y="115"/>
                  </a:cubicBezTo>
                  <a:close/>
                  <a:moveTo>
                    <a:pt x="185" y="65"/>
                  </a:moveTo>
                  <a:cubicBezTo>
                    <a:pt x="187" y="65"/>
                    <a:pt x="188" y="64"/>
                    <a:pt x="189" y="63"/>
                  </a:cubicBezTo>
                  <a:cubicBezTo>
                    <a:pt x="208" y="45"/>
                    <a:pt x="208" y="45"/>
                    <a:pt x="208" y="45"/>
                  </a:cubicBezTo>
                  <a:cubicBezTo>
                    <a:pt x="210" y="42"/>
                    <a:pt x="210" y="38"/>
                    <a:pt x="208" y="36"/>
                  </a:cubicBezTo>
                  <a:cubicBezTo>
                    <a:pt x="205" y="33"/>
                    <a:pt x="201" y="33"/>
                    <a:pt x="199" y="36"/>
                  </a:cubicBezTo>
                  <a:cubicBezTo>
                    <a:pt x="180" y="54"/>
                    <a:pt x="180" y="54"/>
                    <a:pt x="180" y="54"/>
                  </a:cubicBezTo>
                  <a:cubicBezTo>
                    <a:pt x="178" y="56"/>
                    <a:pt x="178" y="60"/>
                    <a:pt x="180" y="63"/>
                  </a:cubicBezTo>
                  <a:cubicBezTo>
                    <a:pt x="182" y="64"/>
                    <a:pt x="183" y="65"/>
                    <a:pt x="185" y="65"/>
                  </a:cubicBezTo>
                  <a:close/>
                  <a:moveTo>
                    <a:pt x="154" y="218"/>
                  </a:moveTo>
                  <a:cubicBezTo>
                    <a:pt x="154" y="221"/>
                    <a:pt x="151" y="224"/>
                    <a:pt x="147" y="224"/>
                  </a:cubicBezTo>
                  <a:cubicBezTo>
                    <a:pt x="96" y="224"/>
                    <a:pt x="96" y="224"/>
                    <a:pt x="96" y="224"/>
                  </a:cubicBezTo>
                  <a:cubicBezTo>
                    <a:pt x="92" y="224"/>
                    <a:pt x="90" y="221"/>
                    <a:pt x="90" y="218"/>
                  </a:cubicBezTo>
                  <a:cubicBezTo>
                    <a:pt x="90" y="214"/>
                    <a:pt x="92" y="211"/>
                    <a:pt x="96" y="211"/>
                  </a:cubicBezTo>
                  <a:cubicBezTo>
                    <a:pt x="92" y="175"/>
                    <a:pt x="54" y="167"/>
                    <a:pt x="54" y="125"/>
                  </a:cubicBezTo>
                  <a:cubicBezTo>
                    <a:pt x="54" y="88"/>
                    <a:pt x="84" y="58"/>
                    <a:pt x="122" y="58"/>
                  </a:cubicBezTo>
                  <a:cubicBezTo>
                    <a:pt x="159" y="58"/>
                    <a:pt x="189" y="88"/>
                    <a:pt x="189" y="125"/>
                  </a:cubicBezTo>
                  <a:cubicBezTo>
                    <a:pt x="189" y="167"/>
                    <a:pt x="152" y="175"/>
                    <a:pt x="148" y="211"/>
                  </a:cubicBezTo>
                  <a:cubicBezTo>
                    <a:pt x="151" y="211"/>
                    <a:pt x="154" y="214"/>
                    <a:pt x="154" y="218"/>
                  </a:cubicBezTo>
                  <a:close/>
                  <a:moveTo>
                    <a:pt x="107" y="76"/>
                  </a:moveTo>
                  <a:cubicBezTo>
                    <a:pt x="106" y="73"/>
                    <a:pt x="103" y="72"/>
                    <a:pt x="101" y="73"/>
                  </a:cubicBezTo>
                  <a:cubicBezTo>
                    <a:pt x="84" y="80"/>
                    <a:pt x="72" y="94"/>
                    <a:pt x="67" y="111"/>
                  </a:cubicBezTo>
                  <a:cubicBezTo>
                    <a:pt x="67" y="113"/>
                    <a:pt x="68" y="116"/>
                    <a:pt x="71" y="117"/>
                  </a:cubicBezTo>
                  <a:cubicBezTo>
                    <a:pt x="71" y="117"/>
                    <a:pt x="72" y="117"/>
                    <a:pt x="72" y="117"/>
                  </a:cubicBezTo>
                  <a:cubicBezTo>
                    <a:pt x="74" y="117"/>
                    <a:pt x="76" y="115"/>
                    <a:pt x="77" y="113"/>
                  </a:cubicBezTo>
                  <a:cubicBezTo>
                    <a:pt x="80" y="99"/>
                    <a:pt x="91" y="87"/>
                    <a:pt x="104" y="82"/>
                  </a:cubicBezTo>
                  <a:cubicBezTo>
                    <a:pt x="107" y="81"/>
                    <a:pt x="108" y="78"/>
                    <a:pt x="107" y="76"/>
                  </a:cubicBezTo>
                  <a:close/>
                </a:path>
              </a:pathLst>
            </a:custGeom>
            <a:solidFill>
              <a:srgbClr val="34889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 dirty="0"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8" decel="76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8" decel="76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2" decel="76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2" decel="76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" presetClass="entr" presetSubtype="8" decel="76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13"/>
          <p:cNvSpPr>
            <a:spLocks noChangeArrowheads="1"/>
          </p:cNvSpPr>
          <p:nvPr/>
        </p:nvSpPr>
        <p:spPr bwMode="auto">
          <a:xfrm>
            <a:off x="4163010" y="426272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6" name="椭圆 15"/>
          <p:cNvSpPr>
            <a:spLocks noChangeArrowheads="1"/>
          </p:cNvSpPr>
          <p:nvPr/>
        </p:nvSpPr>
        <p:spPr bwMode="auto">
          <a:xfrm>
            <a:off x="4537547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7" name="椭圆 16"/>
          <p:cNvSpPr>
            <a:spLocks noChangeArrowheads="1"/>
          </p:cNvSpPr>
          <p:nvPr/>
        </p:nvSpPr>
        <p:spPr bwMode="auto">
          <a:xfrm>
            <a:off x="7644487" y="426271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8" name="椭圆 17"/>
          <p:cNvSpPr>
            <a:spLocks noChangeArrowheads="1"/>
          </p:cNvSpPr>
          <p:nvPr/>
        </p:nvSpPr>
        <p:spPr bwMode="auto">
          <a:xfrm>
            <a:off x="7244594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892038" y="322703"/>
            <a:ext cx="2256419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开发过程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567055" y="1128395"/>
            <a:ext cx="2399030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系统</a:t>
            </a:r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总体设计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pic>
        <p:nvPicPr>
          <p:cNvPr id="2" name="图片 -214748243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810510" y="1128395"/>
            <a:ext cx="7264400" cy="532955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13"/>
          <p:cNvSpPr>
            <a:spLocks noChangeArrowheads="1"/>
          </p:cNvSpPr>
          <p:nvPr/>
        </p:nvSpPr>
        <p:spPr bwMode="auto">
          <a:xfrm>
            <a:off x="4163010" y="426272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6" name="椭圆 15"/>
          <p:cNvSpPr>
            <a:spLocks noChangeArrowheads="1"/>
          </p:cNvSpPr>
          <p:nvPr/>
        </p:nvSpPr>
        <p:spPr bwMode="auto">
          <a:xfrm>
            <a:off x="4537547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7" name="椭圆 16"/>
          <p:cNvSpPr>
            <a:spLocks noChangeArrowheads="1"/>
          </p:cNvSpPr>
          <p:nvPr/>
        </p:nvSpPr>
        <p:spPr bwMode="auto">
          <a:xfrm>
            <a:off x="7644487" y="426271"/>
            <a:ext cx="253547" cy="254525"/>
          </a:xfrm>
          <a:prstGeom prst="ellipse">
            <a:avLst/>
          </a:prstGeom>
          <a:solidFill>
            <a:srgbClr val="C8ECE3"/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8" name="椭圆 17"/>
          <p:cNvSpPr>
            <a:spLocks noChangeArrowheads="1"/>
          </p:cNvSpPr>
          <p:nvPr/>
        </p:nvSpPr>
        <p:spPr bwMode="auto">
          <a:xfrm>
            <a:off x="7244594" y="413546"/>
            <a:ext cx="278902" cy="279977"/>
          </a:xfrm>
          <a:prstGeom prst="ellipse">
            <a:avLst/>
          </a:prstGeom>
          <a:solidFill>
            <a:srgbClr val="348899">
              <a:alpha val="41000"/>
            </a:srgb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892038" y="322703"/>
            <a:ext cx="2256419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开发过程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386715" y="3061970"/>
            <a:ext cx="2399030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sz="2400" dirty="0">
                <a:solidFill>
                  <a:srgbClr val="348899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sym typeface="思源宋体 CN" panose="02020400000000000000" pitchFamily="18" charset="-122"/>
              </a:rPr>
              <a:t>数据库设计</a:t>
            </a:r>
            <a:endParaRPr lang="zh-CN" altLang="en-US" sz="2400" dirty="0">
              <a:solidFill>
                <a:srgbClr val="348899"/>
              </a:solidFill>
              <a:latin typeface="思源宋体 CN" panose="02020400000000000000" pitchFamily="18" charset="-122"/>
              <a:ea typeface="思源宋体 CN" panose="02020400000000000000" pitchFamily="18" charset="-122"/>
              <a:sym typeface="思源宋体 CN" panose="02020400000000000000" pitchFamily="18" charset="-122"/>
            </a:endParaRPr>
          </a:p>
        </p:txBody>
      </p:sp>
      <p:pic>
        <p:nvPicPr>
          <p:cNvPr id="3" name="图片 18" descr="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85745" y="1128395"/>
            <a:ext cx="7600950" cy="49942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PLACING_PICTURE_USER_VIEWPORT" val="{&quot;height&quot;:6091,&quot;width&quot;:8303}"/>
</p:tagLst>
</file>

<file path=ppt/theme/theme1.xml><?xml version="1.0" encoding="utf-8"?>
<a:theme xmlns:a="http://schemas.openxmlformats.org/drawingml/2006/main" name="SketchyVTI">
  <a:themeElements>
    <a:clrScheme name="AnalogousFromRegularSeed_2SEEDS">
      <a:dk1>
        <a:srgbClr val="000000"/>
      </a:dk1>
      <a:lt1>
        <a:srgbClr val="FFFFFF"/>
      </a:lt1>
      <a:dk2>
        <a:srgbClr val="243541"/>
      </a:dk2>
      <a:lt2>
        <a:srgbClr val="E2E6E8"/>
      </a:lt2>
      <a:accent1>
        <a:srgbClr val="B16A3B"/>
      </a:accent1>
      <a:accent2>
        <a:srgbClr val="C34D4F"/>
      </a:accent2>
      <a:accent3>
        <a:srgbClr val="B7A248"/>
      </a:accent3>
      <a:accent4>
        <a:srgbClr val="3BB1AF"/>
      </a:accent4>
      <a:accent5>
        <a:srgbClr val="4D94C3"/>
      </a:accent5>
      <a:accent6>
        <a:srgbClr val="4459B5"/>
      </a:accent6>
      <a:hlink>
        <a:srgbClr val="3E89BA"/>
      </a:hlink>
      <a:folHlink>
        <a:srgbClr val="7F7F7F"/>
      </a:folHlink>
    </a:clrScheme>
    <a:fontScheme name="自定义 5">
      <a:majorFont>
        <a:latin typeface="思源宋体 CN"/>
        <a:ea typeface="思源宋体 CN"/>
        <a:cs typeface=""/>
      </a:majorFont>
      <a:minorFont>
        <a:latin typeface="思源宋体 CN"/>
        <a:ea typeface="思源宋体 C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SketchyVTI">
  <a:themeElements>
    <a:clrScheme name="AnalogousFromRegularSeed_2SEEDS">
      <a:dk1>
        <a:srgbClr val="000000"/>
      </a:dk1>
      <a:lt1>
        <a:srgbClr val="FFFFFF"/>
      </a:lt1>
      <a:dk2>
        <a:srgbClr val="243541"/>
      </a:dk2>
      <a:lt2>
        <a:srgbClr val="E2E6E8"/>
      </a:lt2>
      <a:accent1>
        <a:srgbClr val="B16A3B"/>
      </a:accent1>
      <a:accent2>
        <a:srgbClr val="C34D4F"/>
      </a:accent2>
      <a:accent3>
        <a:srgbClr val="B7A248"/>
      </a:accent3>
      <a:accent4>
        <a:srgbClr val="3BB1AF"/>
      </a:accent4>
      <a:accent5>
        <a:srgbClr val="4D94C3"/>
      </a:accent5>
      <a:accent6>
        <a:srgbClr val="4459B5"/>
      </a:accent6>
      <a:hlink>
        <a:srgbClr val="3E89BA"/>
      </a:hlink>
      <a:folHlink>
        <a:srgbClr val="7F7F7F"/>
      </a:folHlink>
    </a:clrScheme>
    <a:fontScheme name="自定义 5">
      <a:majorFont>
        <a:latin typeface="思源宋体 CN"/>
        <a:ea typeface="思源宋体 CN"/>
        <a:cs typeface=""/>
      </a:majorFont>
      <a:minorFont>
        <a:latin typeface="思源宋体 CN"/>
        <a:ea typeface="思源宋体 C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1266</Words>
  <Application>WPS 演示</Application>
  <PresentationFormat>宽屏</PresentationFormat>
  <Paragraphs>155</Paragraphs>
  <Slides>21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21</vt:i4>
      </vt:variant>
    </vt:vector>
  </HeadingPairs>
  <TitlesOfParts>
    <vt:vector size="37" baseType="lpstr">
      <vt:lpstr>Arial</vt:lpstr>
      <vt:lpstr>宋体</vt:lpstr>
      <vt:lpstr>Wingdings</vt:lpstr>
      <vt:lpstr>思源宋体 CN</vt:lpstr>
      <vt:lpstr>思源宋体 CN Heavy</vt:lpstr>
      <vt:lpstr>思源宋体 CN SemiBold</vt:lpstr>
      <vt:lpstr>Open Sans</vt:lpstr>
      <vt:lpstr>微软雅黑</vt:lpstr>
      <vt:lpstr>Arial Unicode MS</vt:lpstr>
      <vt:lpstr>等线</vt:lpstr>
      <vt:lpstr>Calibri</vt:lpstr>
      <vt:lpstr>Segoe Print</vt:lpstr>
      <vt:lpstr>SketchyVTI</vt:lpstr>
      <vt:lpstr>1_SketchyVTI</vt:lpstr>
      <vt:lpstr>自定义设计方案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Liu Yuffa</dc:creator>
  <cp:lastModifiedBy>南墙</cp:lastModifiedBy>
  <cp:revision>38</cp:revision>
  <dcterms:created xsi:type="dcterms:W3CDTF">2020-06-20T02:26:00Z</dcterms:created>
  <dcterms:modified xsi:type="dcterms:W3CDTF">2021-06-29T16:15:12Z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2052-11.1.0.10577</vt:lpwstr>
  </property>
  <property fmtid="{D5CDD505-2E9C-101B-9397-08002B2CF9AE}" pid="3" name="KSOTemplateUUID">
    <vt:lpwstr>v1.0_mb_hUGR9PrH8qmc2MCkKJke5w==</vt:lpwstr>
  </property>
  <property fmtid="{D5CDD505-2E9C-101B-9397-08002B2CF9AE}" pid="4" name="ICV">
    <vt:lpwstr>7EB0D3CD6B7E464284242B9C341A1C2C</vt:lpwstr>
  </property>
</Properties>
</file>